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14.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8.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9.png" ContentType="image/png"/>
  <Override PartName="/ppt/media/image18.png" ContentType="image/png"/>
  <Override PartName="/ppt/media/image17.png" ContentType="image/png"/>
  <Override PartName="/ppt/media/image15.png" ContentType="image/png"/>
  <Override PartName="/ppt/media/image14.png" ContentType="image/png"/>
  <Override PartName="/ppt/media/image13.png" ContentType="image/png"/>
  <Override PartName="/ppt/media/image12.png" ContentType="image/png"/>
  <Override PartName="/ppt/media/image4.png" ContentType="image/png"/>
  <Override PartName="/ppt/media/image16.png" ContentType="image/png"/>
  <Override PartName="/ppt/media/image3.jpeg" ContentType="image/jpeg"/>
  <Override PartName="/ppt/media/image6.png" ContentType="image/png"/>
  <Override PartName="/ppt/media/image1.jpeg" ContentType="image/jpeg"/>
  <Override PartName="/ppt/media/image11.png" ContentType="image/png"/>
  <Override PartName="/ppt/media/image5.png" ContentType="image/png"/>
  <Override PartName="/ppt/media/image2.jpeg" ContentType="image/jpeg"/>
  <Override PartName="/ppt/media/image7.png" ContentType="image/png"/>
  <Override PartName="/ppt/media/image8.png" ContentType="image/png"/>
  <Override PartName="/ppt/media/image10.png" ContentType="image/png"/>
  <Override PartName="/ppt/media/image9.png" ContentType="image/png"/>
  <Override PartName="/ppt/slideLayouts/_rels/slideLayout48.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x="12188825"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1107000" y="812520"/>
            <a:ext cx="5345280" cy="4008960"/>
          </a:xfrm>
          <a:prstGeom prst="rect">
            <a:avLst/>
          </a:prstGeom>
        </p:spPr>
        <p:txBody>
          <a:bodyPr lIns="0" rIns="0" tIns="0" bIns="0" anchor="ctr">
            <a:noAutofit/>
          </a:bodyPr>
          <a:p>
            <a:pPr algn="ctr"/>
            <a:r>
              <a:rPr b="0" lang="bg-BG" sz="4400" spc="-1" strike="noStrike">
                <a:latin typeface="Arial"/>
              </a:rPr>
              <a:t>Click to move the slide</a:t>
            </a:r>
            <a:endParaRPr b="0" lang="bg-BG" sz="4400" spc="-1" strike="noStrike">
              <a:latin typeface="Arial"/>
            </a:endParaRPr>
          </a:p>
        </p:txBody>
      </p:sp>
      <p:sp>
        <p:nvSpPr>
          <p:cNvPr id="164" name="PlaceHolder 2"/>
          <p:cNvSpPr>
            <a:spLocks noGrp="1"/>
          </p:cNvSpPr>
          <p:nvPr>
            <p:ph type="body"/>
          </p:nvPr>
        </p:nvSpPr>
        <p:spPr>
          <a:xfrm>
            <a:off x="756000" y="5078520"/>
            <a:ext cx="6047640" cy="4811040"/>
          </a:xfrm>
          <a:prstGeom prst="rect">
            <a:avLst/>
          </a:prstGeom>
        </p:spPr>
        <p:txBody>
          <a:bodyPr lIns="0" rIns="0" tIns="0" bIns="0">
            <a:noAutofit/>
          </a:bodyPr>
          <a:p>
            <a:r>
              <a:rPr b="0" lang="bg-BG" sz="2000" spc="-1" strike="noStrike">
                <a:latin typeface="Arial"/>
              </a:rPr>
              <a:t>Click to edit the notes format</a:t>
            </a:r>
            <a:endParaRPr b="0" lang="bg-BG" sz="2000" spc="-1" strike="noStrike">
              <a:latin typeface="Arial"/>
            </a:endParaRPr>
          </a:p>
        </p:txBody>
      </p:sp>
      <p:sp>
        <p:nvSpPr>
          <p:cNvPr id="165" name="PlaceHolder 3"/>
          <p:cNvSpPr>
            <a:spLocks noGrp="1"/>
          </p:cNvSpPr>
          <p:nvPr>
            <p:ph type="hdr"/>
          </p:nvPr>
        </p:nvSpPr>
        <p:spPr>
          <a:xfrm>
            <a:off x="0" y="0"/>
            <a:ext cx="3280680" cy="534240"/>
          </a:xfrm>
          <a:prstGeom prst="rect">
            <a:avLst/>
          </a:prstGeom>
        </p:spPr>
        <p:txBody>
          <a:bodyPr lIns="0" rIns="0" tIns="0" bIns="0">
            <a:noAutofit/>
          </a:bodyPr>
          <a:p>
            <a:r>
              <a:rPr b="0" lang="bg-BG" sz="1400" spc="-1" strike="noStrike">
                <a:latin typeface="Times New Roman"/>
              </a:rPr>
              <a:t>&lt;header&gt;</a:t>
            </a:r>
            <a:endParaRPr b="0" lang="bg-BG" sz="1400" spc="-1" strike="noStrike">
              <a:latin typeface="Times New Roman"/>
            </a:endParaRPr>
          </a:p>
        </p:txBody>
      </p:sp>
      <p:sp>
        <p:nvSpPr>
          <p:cNvPr id="166" name="PlaceHolder 4"/>
          <p:cNvSpPr>
            <a:spLocks noGrp="1"/>
          </p:cNvSpPr>
          <p:nvPr>
            <p:ph type="dt"/>
          </p:nvPr>
        </p:nvSpPr>
        <p:spPr>
          <a:xfrm>
            <a:off x="4278960" y="0"/>
            <a:ext cx="3280680" cy="534240"/>
          </a:xfrm>
          <a:prstGeom prst="rect">
            <a:avLst/>
          </a:prstGeom>
        </p:spPr>
        <p:txBody>
          <a:bodyPr lIns="0" rIns="0" tIns="0" bIns="0">
            <a:noAutofit/>
          </a:bodyPr>
          <a:p>
            <a:pPr algn="r"/>
            <a:r>
              <a:rPr b="0" lang="bg-BG" sz="1400" spc="-1" strike="noStrike">
                <a:latin typeface="Times New Roman"/>
              </a:rPr>
              <a:t>&lt;date/time&gt;</a:t>
            </a:r>
            <a:endParaRPr b="0" lang="bg-BG" sz="1400" spc="-1" strike="noStrike">
              <a:latin typeface="Times New Roman"/>
            </a:endParaRPr>
          </a:p>
        </p:txBody>
      </p:sp>
      <p:sp>
        <p:nvSpPr>
          <p:cNvPr id="167" name="PlaceHolder 5"/>
          <p:cNvSpPr>
            <a:spLocks noGrp="1"/>
          </p:cNvSpPr>
          <p:nvPr>
            <p:ph type="ftr"/>
          </p:nvPr>
        </p:nvSpPr>
        <p:spPr>
          <a:xfrm>
            <a:off x="0" y="10157400"/>
            <a:ext cx="3280680" cy="534240"/>
          </a:xfrm>
          <a:prstGeom prst="rect">
            <a:avLst/>
          </a:prstGeom>
        </p:spPr>
        <p:txBody>
          <a:bodyPr lIns="0" rIns="0" tIns="0" bIns="0" anchor="b">
            <a:noAutofit/>
          </a:bodyPr>
          <a:p>
            <a:r>
              <a:rPr b="0" lang="bg-BG" sz="1400" spc="-1" strike="noStrike">
                <a:latin typeface="Times New Roman"/>
              </a:rPr>
              <a:t>&lt;footer&gt;</a:t>
            </a:r>
            <a:endParaRPr b="0" lang="bg-BG" sz="1400" spc="-1" strike="noStrike">
              <a:latin typeface="Times New Roman"/>
            </a:endParaRPr>
          </a:p>
        </p:txBody>
      </p:sp>
      <p:sp>
        <p:nvSpPr>
          <p:cNvPr id="16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60BABBCD-FEF1-4342-8B06-F7B4CB0C76E4}" type="slidenum">
              <a:rPr b="0" lang="bg-BG" sz="1400" spc="-1" strike="noStrike">
                <a:latin typeface="Times New Roman"/>
              </a:rPr>
              <a:t>&lt;number&gt;</a:t>
            </a:fld>
            <a:endParaRPr b="0" lang="bg-BG"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xml"/><Relationship Id="rId4"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4.xml"/><Relationship Id="rId4"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5.xml"/><Relationship Id="rId4"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6.xml"/><Relationship Id="rId4"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body"/>
          </p:nvPr>
        </p:nvSpPr>
        <p:spPr>
          <a:xfrm>
            <a:off x="380880" y="4343400"/>
            <a:ext cx="6095160" cy="4114080"/>
          </a:xfrm>
          <a:prstGeom prst="rect">
            <a:avLst/>
          </a:prstGeom>
        </p:spPr>
        <p:txBody>
          <a:bodyPr lIns="0" rIns="0" tIns="0" bIns="0">
            <a:noAutofit/>
          </a:bodyPr>
          <a:p>
            <a:endParaRPr b="0" lang="bg-BG" sz="2000" spc="-1" strike="noStrike">
              <a:latin typeface="Arial"/>
            </a:endParaRPr>
          </a:p>
        </p:txBody>
      </p:sp>
      <p:sp>
        <p:nvSpPr>
          <p:cNvPr id="234"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bg-BG" sz="1000" spc="-1" strike="noStrike">
                <a:solidFill>
                  <a:srgbClr val="000000"/>
                </a:solidFill>
                <a:latin typeface="+mn-lt"/>
                <a:ea typeface="+mn-ea"/>
              </a:rPr>
              <a:t>© Software University Foundation – </a:t>
            </a:r>
            <a:r>
              <a:rPr b="0" lang="bg-BG" sz="1000" spc="-1" strike="noStrike" u="sng">
                <a:solidFill>
                  <a:srgbClr val="000000"/>
                </a:solidFill>
                <a:uFill>
                  <a:solidFill>
                    <a:srgbClr val="ffffff"/>
                  </a:solidFill>
                </a:uFill>
                <a:latin typeface="+mn-lt"/>
                <a:ea typeface="+mn-ea"/>
                <a:hlinkClick r:id="rId1"/>
              </a:rPr>
              <a:t>http://softuni.org</a:t>
            </a:r>
            <a:endParaRPr b="0" lang="bg-BG" sz="1000" spc="-1" strike="noStrike">
              <a:latin typeface="Arial"/>
            </a:endParaRPr>
          </a:p>
          <a:p>
            <a:pPr>
              <a:lnSpc>
                <a:spcPct val="100000"/>
              </a:lnSpc>
            </a:pPr>
            <a:r>
              <a:rPr b="0" lang="bg-BG" sz="1000" spc="-1" strike="noStrike">
                <a:solidFill>
                  <a:srgbClr val="000000"/>
                </a:solidFill>
                <a:latin typeface="+mn-lt"/>
                <a:ea typeface="+mn-ea"/>
              </a:rPr>
              <a:t>This work is licensed under the </a:t>
            </a:r>
            <a:r>
              <a:rPr b="0" lang="bg-BG" sz="1000" spc="-1" strike="noStrike" u="sng">
                <a:solidFill>
                  <a:srgbClr val="000000"/>
                </a:solidFill>
                <a:uFill>
                  <a:solidFill>
                    <a:srgbClr val="ffffff"/>
                  </a:solidFill>
                </a:uFill>
                <a:latin typeface="+mn-lt"/>
                <a:ea typeface="+mn-ea"/>
                <a:hlinkClick r:id="rId2"/>
              </a:rPr>
              <a:t>Creative Commons Attribution-NonCommercial-ShareAlike</a:t>
            </a:r>
            <a:r>
              <a:rPr b="0" lang="bg-BG" sz="1000" spc="-1" strike="noStrike">
                <a:solidFill>
                  <a:srgbClr val="000000"/>
                </a:solidFill>
                <a:latin typeface="+mn-lt"/>
                <a:ea typeface="+mn-ea"/>
              </a:rPr>
              <a:t> license.</a:t>
            </a:r>
            <a:endParaRPr b="0" lang="bg-BG" sz="1000" spc="-1" strike="noStrike">
              <a:latin typeface="Arial"/>
            </a:endParaRPr>
          </a:p>
        </p:txBody>
      </p:sp>
      <p:sp>
        <p:nvSpPr>
          <p:cNvPr id="235"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C9B09AF-631A-4FA2-BF14-8B9EABBB9CFC}" type="slidenum">
              <a:rPr b="0" lang="bg-BG" sz="1000" spc="-1" strike="noStrike">
                <a:solidFill>
                  <a:srgbClr val="000000"/>
                </a:solidFill>
                <a:latin typeface="+mn-lt"/>
                <a:ea typeface="+mn-ea"/>
              </a:rPr>
              <a:t>&lt;number&gt;</a:t>
            </a:fld>
            <a:endParaRPr b="0" lang="bg-BG" sz="1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body"/>
          </p:nvPr>
        </p:nvSpPr>
        <p:spPr>
          <a:xfrm>
            <a:off x="380880" y="4343400"/>
            <a:ext cx="6095160" cy="4114080"/>
          </a:xfrm>
          <a:prstGeom prst="rect">
            <a:avLst/>
          </a:prstGeom>
        </p:spPr>
        <p:txBody>
          <a:bodyPr lIns="0" rIns="0" tIns="0" bIns="0">
            <a:noAutofit/>
          </a:bodyPr>
          <a:p>
            <a:endParaRPr b="0" lang="bg-BG" sz="2000" spc="-1" strike="noStrike">
              <a:latin typeface="Arial"/>
            </a:endParaRPr>
          </a:p>
        </p:txBody>
      </p:sp>
      <p:sp>
        <p:nvSpPr>
          <p:cNvPr id="237"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bg-BG" sz="1000" spc="-1" strike="noStrike">
                <a:solidFill>
                  <a:srgbClr val="000000"/>
                </a:solidFill>
                <a:latin typeface="+mn-lt"/>
                <a:ea typeface="+mn-ea"/>
              </a:rPr>
              <a:t>© Software University Foundation – </a:t>
            </a:r>
            <a:r>
              <a:rPr b="0" lang="bg-BG" sz="1000" spc="-1" strike="noStrike" u="sng">
                <a:solidFill>
                  <a:srgbClr val="000000"/>
                </a:solidFill>
                <a:uFill>
                  <a:solidFill>
                    <a:srgbClr val="ffffff"/>
                  </a:solidFill>
                </a:uFill>
                <a:latin typeface="+mn-lt"/>
                <a:ea typeface="+mn-ea"/>
                <a:hlinkClick r:id="rId1"/>
              </a:rPr>
              <a:t>http://softuni.org</a:t>
            </a:r>
            <a:endParaRPr b="0" lang="bg-BG" sz="1000" spc="-1" strike="noStrike">
              <a:latin typeface="Arial"/>
            </a:endParaRPr>
          </a:p>
          <a:p>
            <a:pPr>
              <a:lnSpc>
                <a:spcPct val="100000"/>
              </a:lnSpc>
            </a:pPr>
            <a:r>
              <a:rPr b="0" lang="bg-BG" sz="1000" spc="-1" strike="noStrike">
                <a:solidFill>
                  <a:srgbClr val="000000"/>
                </a:solidFill>
                <a:latin typeface="+mn-lt"/>
                <a:ea typeface="+mn-ea"/>
              </a:rPr>
              <a:t>This work is licensed under the </a:t>
            </a:r>
            <a:r>
              <a:rPr b="0" lang="bg-BG" sz="1000" spc="-1" strike="noStrike" u="sng">
                <a:solidFill>
                  <a:srgbClr val="000000"/>
                </a:solidFill>
                <a:uFill>
                  <a:solidFill>
                    <a:srgbClr val="ffffff"/>
                  </a:solidFill>
                </a:uFill>
                <a:latin typeface="+mn-lt"/>
                <a:ea typeface="+mn-ea"/>
                <a:hlinkClick r:id="rId2"/>
              </a:rPr>
              <a:t>Creative Commons Attribution-NonCommercial-ShareAlike</a:t>
            </a:r>
            <a:r>
              <a:rPr b="0" lang="bg-BG" sz="1000" spc="-1" strike="noStrike">
                <a:solidFill>
                  <a:srgbClr val="000000"/>
                </a:solidFill>
                <a:latin typeface="+mn-lt"/>
                <a:ea typeface="+mn-ea"/>
              </a:rPr>
              <a:t> license.</a:t>
            </a:r>
            <a:endParaRPr b="0" lang="bg-BG" sz="1000" spc="-1" strike="noStrike">
              <a:latin typeface="Arial"/>
            </a:endParaRPr>
          </a:p>
        </p:txBody>
      </p:sp>
      <p:sp>
        <p:nvSpPr>
          <p:cNvPr id="238"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9CF471-75BC-4523-A135-AD61F20803BE}" type="slidenum">
              <a:rPr b="0" lang="bg-BG" sz="1000" spc="-1" strike="noStrike">
                <a:solidFill>
                  <a:srgbClr val="000000"/>
                </a:solidFill>
                <a:latin typeface="+mn-lt"/>
                <a:ea typeface="+mn-ea"/>
              </a:rPr>
              <a:t>&lt;number&gt;</a:t>
            </a:fld>
            <a:endParaRPr b="0" lang="bg-BG" sz="1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380880" y="4343400"/>
            <a:ext cx="6095160" cy="4114080"/>
          </a:xfrm>
          <a:prstGeom prst="rect">
            <a:avLst/>
          </a:prstGeom>
        </p:spPr>
        <p:txBody>
          <a:bodyPr lIns="0" rIns="0" tIns="0" bIns="0">
            <a:noAutofit/>
          </a:bodyPr>
          <a:p>
            <a:endParaRPr b="0" lang="bg-BG" sz="2000" spc="-1" strike="noStrike">
              <a:latin typeface="Arial"/>
            </a:endParaRPr>
          </a:p>
        </p:txBody>
      </p:sp>
      <p:sp>
        <p:nvSpPr>
          <p:cNvPr id="240"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bg-BG" sz="1000" spc="-1" strike="noStrike">
                <a:solidFill>
                  <a:srgbClr val="000000"/>
                </a:solidFill>
                <a:latin typeface="+mn-lt"/>
                <a:ea typeface="+mn-ea"/>
              </a:rPr>
              <a:t>© Software University Foundation – </a:t>
            </a:r>
            <a:r>
              <a:rPr b="0" lang="bg-BG" sz="1000" spc="-1" strike="noStrike" u="sng">
                <a:solidFill>
                  <a:srgbClr val="000000"/>
                </a:solidFill>
                <a:uFill>
                  <a:solidFill>
                    <a:srgbClr val="ffffff"/>
                  </a:solidFill>
                </a:uFill>
                <a:latin typeface="+mn-lt"/>
                <a:ea typeface="+mn-ea"/>
                <a:hlinkClick r:id="rId1"/>
              </a:rPr>
              <a:t>http://softuni.org</a:t>
            </a:r>
            <a:endParaRPr b="0" lang="bg-BG" sz="1000" spc="-1" strike="noStrike">
              <a:latin typeface="Arial"/>
            </a:endParaRPr>
          </a:p>
          <a:p>
            <a:pPr>
              <a:lnSpc>
                <a:spcPct val="100000"/>
              </a:lnSpc>
            </a:pPr>
            <a:r>
              <a:rPr b="0" lang="bg-BG" sz="1000" spc="-1" strike="noStrike">
                <a:solidFill>
                  <a:srgbClr val="000000"/>
                </a:solidFill>
                <a:latin typeface="+mn-lt"/>
                <a:ea typeface="+mn-ea"/>
              </a:rPr>
              <a:t>This work is licensed under the </a:t>
            </a:r>
            <a:r>
              <a:rPr b="0" lang="bg-BG" sz="1000" spc="-1" strike="noStrike" u="sng">
                <a:solidFill>
                  <a:srgbClr val="000000"/>
                </a:solidFill>
                <a:uFill>
                  <a:solidFill>
                    <a:srgbClr val="ffffff"/>
                  </a:solidFill>
                </a:uFill>
                <a:latin typeface="+mn-lt"/>
                <a:ea typeface="+mn-ea"/>
                <a:hlinkClick r:id="rId2"/>
              </a:rPr>
              <a:t>Creative Commons Attribution-NonCommercial-ShareAlike</a:t>
            </a:r>
            <a:r>
              <a:rPr b="0" lang="bg-BG" sz="1000" spc="-1" strike="noStrike">
                <a:solidFill>
                  <a:srgbClr val="000000"/>
                </a:solidFill>
                <a:latin typeface="+mn-lt"/>
                <a:ea typeface="+mn-ea"/>
              </a:rPr>
              <a:t> license.</a:t>
            </a:r>
            <a:endParaRPr b="0" lang="bg-BG" sz="1000" spc="-1" strike="noStrike">
              <a:latin typeface="Arial"/>
            </a:endParaRPr>
          </a:p>
        </p:txBody>
      </p:sp>
      <p:sp>
        <p:nvSpPr>
          <p:cNvPr id="241"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C82CA33-01F5-4331-A7C5-5ACE38AC2B3D}" type="slidenum">
              <a:rPr b="0" lang="bg-BG" sz="1000" spc="-1" strike="noStrike">
                <a:solidFill>
                  <a:srgbClr val="000000"/>
                </a:solidFill>
                <a:latin typeface="+mn-lt"/>
                <a:ea typeface="+mn-ea"/>
              </a:rPr>
              <a:t>&lt;number&gt;</a:t>
            </a:fld>
            <a:endParaRPr b="0" lang="bg-BG" sz="1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380880" y="4343400"/>
            <a:ext cx="6095160" cy="4114080"/>
          </a:xfrm>
          <a:prstGeom prst="rect">
            <a:avLst/>
          </a:prstGeom>
        </p:spPr>
        <p:txBody>
          <a:bodyPr lIns="0" rIns="0" tIns="0" bIns="0">
            <a:noAutofit/>
          </a:bodyPr>
          <a:p>
            <a:endParaRPr b="0" lang="bg-BG" sz="2000" spc="-1" strike="noStrike">
              <a:latin typeface="Arial"/>
            </a:endParaRPr>
          </a:p>
        </p:txBody>
      </p:sp>
      <p:sp>
        <p:nvSpPr>
          <p:cNvPr id="243"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bg-BG" sz="1000" spc="-1" strike="noStrike">
                <a:solidFill>
                  <a:srgbClr val="000000"/>
                </a:solidFill>
                <a:latin typeface="+mn-lt"/>
                <a:ea typeface="+mn-ea"/>
              </a:rPr>
              <a:t>© Software University Foundation – </a:t>
            </a:r>
            <a:r>
              <a:rPr b="0" lang="bg-BG" sz="1000" spc="-1" strike="noStrike" u="sng">
                <a:solidFill>
                  <a:srgbClr val="000000"/>
                </a:solidFill>
                <a:uFill>
                  <a:solidFill>
                    <a:srgbClr val="ffffff"/>
                  </a:solidFill>
                </a:uFill>
                <a:latin typeface="+mn-lt"/>
                <a:ea typeface="+mn-ea"/>
                <a:hlinkClick r:id="rId1"/>
              </a:rPr>
              <a:t>http://softuni.org</a:t>
            </a:r>
            <a:endParaRPr b="0" lang="bg-BG" sz="1000" spc="-1" strike="noStrike">
              <a:latin typeface="Arial"/>
            </a:endParaRPr>
          </a:p>
          <a:p>
            <a:pPr>
              <a:lnSpc>
                <a:spcPct val="100000"/>
              </a:lnSpc>
            </a:pPr>
            <a:r>
              <a:rPr b="0" lang="bg-BG" sz="1000" spc="-1" strike="noStrike">
                <a:solidFill>
                  <a:srgbClr val="000000"/>
                </a:solidFill>
                <a:latin typeface="+mn-lt"/>
                <a:ea typeface="+mn-ea"/>
              </a:rPr>
              <a:t>This work is licensed under the </a:t>
            </a:r>
            <a:r>
              <a:rPr b="0" lang="bg-BG" sz="1000" spc="-1" strike="noStrike" u="sng">
                <a:solidFill>
                  <a:srgbClr val="000000"/>
                </a:solidFill>
                <a:uFill>
                  <a:solidFill>
                    <a:srgbClr val="ffffff"/>
                  </a:solidFill>
                </a:uFill>
                <a:latin typeface="+mn-lt"/>
                <a:ea typeface="+mn-ea"/>
                <a:hlinkClick r:id="rId2"/>
              </a:rPr>
              <a:t>Creative Commons Attribution-NonCommercial-ShareAlike</a:t>
            </a:r>
            <a:r>
              <a:rPr b="0" lang="bg-BG" sz="1000" spc="-1" strike="noStrike">
                <a:solidFill>
                  <a:srgbClr val="000000"/>
                </a:solidFill>
                <a:latin typeface="+mn-lt"/>
                <a:ea typeface="+mn-ea"/>
              </a:rPr>
              <a:t> license.</a:t>
            </a:r>
            <a:endParaRPr b="0" lang="bg-BG" sz="1000" spc="-1" strike="noStrike">
              <a:latin typeface="Arial"/>
            </a:endParaRPr>
          </a:p>
        </p:txBody>
      </p:sp>
      <p:sp>
        <p:nvSpPr>
          <p:cNvPr id="244"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C9431D1-0294-41B1-BD64-58F1C84DD6D4}" type="slidenum">
              <a:rPr b="0" lang="bg-BG" sz="1000" spc="-1" strike="noStrike">
                <a:solidFill>
                  <a:srgbClr val="000000"/>
                </a:solidFill>
                <a:latin typeface="+mn-lt"/>
                <a:ea typeface="+mn-ea"/>
              </a:rPr>
              <a:t>&lt;number&gt;</a:t>
            </a:fld>
            <a:endParaRPr b="0" lang="bg-BG" sz="1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24" name="PlaceHolder 2"/>
          <p:cNvSpPr>
            <a:spLocks noGrp="1"/>
          </p:cNvSpPr>
          <p:nvPr>
            <p:ph type="body"/>
          </p:nvPr>
        </p:nvSpPr>
        <p:spPr>
          <a:xfrm>
            <a:off x="609120" y="1604520"/>
            <a:ext cx="10969560" cy="1896840"/>
          </a:xfrm>
          <a:prstGeom prst="rect">
            <a:avLst/>
          </a:prstGeom>
        </p:spPr>
        <p:txBody>
          <a:bodyPr lIns="0" rIns="0" tIns="0" bIns="0">
            <a:normAutofit/>
          </a:bodyPr>
          <a:p>
            <a:endParaRPr b="0" lang="bg-BG" sz="3200" spc="-1" strike="noStrike">
              <a:latin typeface="Arial"/>
            </a:endParaRPr>
          </a:p>
        </p:txBody>
      </p:sp>
      <p:sp>
        <p:nvSpPr>
          <p:cNvPr id="25" name="PlaceHolder 3"/>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27"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28"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29"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
        <p:nvSpPr>
          <p:cNvPr id="30" name="PlaceHolder 5"/>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32" name="PlaceHolder 2"/>
          <p:cNvSpPr>
            <a:spLocks noGrp="1"/>
          </p:cNvSpPr>
          <p:nvPr>
            <p:ph type="body"/>
          </p:nvPr>
        </p:nvSpPr>
        <p:spPr>
          <a:xfrm>
            <a:off x="609120" y="1604520"/>
            <a:ext cx="3531960" cy="1896840"/>
          </a:xfrm>
          <a:prstGeom prst="rect">
            <a:avLst/>
          </a:prstGeom>
        </p:spPr>
        <p:txBody>
          <a:bodyPr lIns="0" rIns="0" tIns="0" bIns="0">
            <a:normAutofit/>
          </a:bodyPr>
          <a:p>
            <a:endParaRPr b="0" lang="bg-BG" sz="3200" spc="-1" strike="noStrike">
              <a:latin typeface="Arial"/>
            </a:endParaRPr>
          </a:p>
        </p:txBody>
      </p:sp>
      <p:sp>
        <p:nvSpPr>
          <p:cNvPr id="33" name="PlaceHolder 3"/>
          <p:cNvSpPr>
            <a:spLocks noGrp="1"/>
          </p:cNvSpPr>
          <p:nvPr>
            <p:ph type="body"/>
          </p:nvPr>
        </p:nvSpPr>
        <p:spPr>
          <a:xfrm>
            <a:off x="4318200" y="1604520"/>
            <a:ext cx="3531960" cy="1896840"/>
          </a:xfrm>
          <a:prstGeom prst="rect">
            <a:avLst/>
          </a:prstGeom>
        </p:spPr>
        <p:txBody>
          <a:bodyPr lIns="0" rIns="0" tIns="0" bIns="0">
            <a:normAutofit/>
          </a:bodyPr>
          <a:p>
            <a:endParaRPr b="0" lang="bg-BG" sz="3200" spc="-1" strike="noStrike">
              <a:latin typeface="Arial"/>
            </a:endParaRPr>
          </a:p>
        </p:txBody>
      </p:sp>
      <p:sp>
        <p:nvSpPr>
          <p:cNvPr id="34" name="PlaceHolder 4"/>
          <p:cNvSpPr>
            <a:spLocks noGrp="1"/>
          </p:cNvSpPr>
          <p:nvPr>
            <p:ph type="body"/>
          </p:nvPr>
        </p:nvSpPr>
        <p:spPr>
          <a:xfrm>
            <a:off x="8026920" y="1604520"/>
            <a:ext cx="3531960" cy="1896840"/>
          </a:xfrm>
          <a:prstGeom prst="rect">
            <a:avLst/>
          </a:prstGeom>
        </p:spPr>
        <p:txBody>
          <a:bodyPr lIns="0" rIns="0" tIns="0" bIns="0">
            <a:normAutofit/>
          </a:bodyPr>
          <a:p>
            <a:endParaRPr b="0" lang="bg-BG" sz="3200" spc="-1" strike="noStrike">
              <a:latin typeface="Arial"/>
            </a:endParaRPr>
          </a:p>
        </p:txBody>
      </p:sp>
      <p:sp>
        <p:nvSpPr>
          <p:cNvPr id="35" name="PlaceHolder 5"/>
          <p:cNvSpPr>
            <a:spLocks noGrp="1"/>
          </p:cNvSpPr>
          <p:nvPr>
            <p:ph type="body"/>
          </p:nvPr>
        </p:nvSpPr>
        <p:spPr>
          <a:xfrm>
            <a:off x="609120" y="3682080"/>
            <a:ext cx="3531960" cy="1896840"/>
          </a:xfrm>
          <a:prstGeom prst="rect">
            <a:avLst/>
          </a:prstGeom>
        </p:spPr>
        <p:txBody>
          <a:bodyPr lIns="0" rIns="0" tIns="0" bIns="0">
            <a:normAutofit/>
          </a:bodyPr>
          <a:p>
            <a:endParaRPr b="0" lang="bg-BG" sz="3200" spc="-1" strike="noStrike">
              <a:latin typeface="Arial"/>
            </a:endParaRPr>
          </a:p>
        </p:txBody>
      </p:sp>
      <p:sp>
        <p:nvSpPr>
          <p:cNvPr id="36" name="PlaceHolder 6"/>
          <p:cNvSpPr>
            <a:spLocks noGrp="1"/>
          </p:cNvSpPr>
          <p:nvPr>
            <p:ph type="body"/>
          </p:nvPr>
        </p:nvSpPr>
        <p:spPr>
          <a:xfrm>
            <a:off x="4318200" y="3682080"/>
            <a:ext cx="3531960" cy="1896840"/>
          </a:xfrm>
          <a:prstGeom prst="rect">
            <a:avLst/>
          </a:prstGeom>
        </p:spPr>
        <p:txBody>
          <a:bodyPr lIns="0" rIns="0" tIns="0" bIns="0">
            <a:normAutofit/>
          </a:bodyPr>
          <a:p>
            <a:endParaRPr b="0" lang="bg-BG" sz="3200" spc="-1" strike="noStrike">
              <a:latin typeface="Arial"/>
            </a:endParaRPr>
          </a:p>
        </p:txBody>
      </p:sp>
      <p:sp>
        <p:nvSpPr>
          <p:cNvPr id="37" name="PlaceHolder 7"/>
          <p:cNvSpPr>
            <a:spLocks noGrp="1"/>
          </p:cNvSpPr>
          <p:nvPr>
            <p:ph type="body"/>
          </p:nvPr>
        </p:nvSpPr>
        <p:spPr>
          <a:xfrm>
            <a:off x="8026920" y="3682080"/>
            <a:ext cx="35319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41"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43" name="PlaceHolder 2"/>
          <p:cNvSpPr>
            <a:spLocks noGrp="1"/>
          </p:cNvSpPr>
          <p:nvPr>
            <p:ph type="body"/>
          </p:nvPr>
        </p:nvSpPr>
        <p:spPr>
          <a:xfrm>
            <a:off x="609120" y="1604520"/>
            <a:ext cx="1096956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45"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46"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50"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51"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
        <p:nvSpPr>
          <p:cNvPr id="52"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3"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54"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55"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56" name="PlaceHolder 4"/>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58"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59"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60" name="PlaceHolder 4"/>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62" name="PlaceHolder 2"/>
          <p:cNvSpPr>
            <a:spLocks noGrp="1"/>
          </p:cNvSpPr>
          <p:nvPr>
            <p:ph type="body"/>
          </p:nvPr>
        </p:nvSpPr>
        <p:spPr>
          <a:xfrm>
            <a:off x="609120" y="1604520"/>
            <a:ext cx="10969560" cy="1896840"/>
          </a:xfrm>
          <a:prstGeom prst="rect">
            <a:avLst/>
          </a:prstGeom>
        </p:spPr>
        <p:txBody>
          <a:bodyPr lIns="0" rIns="0" tIns="0" bIns="0">
            <a:normAutofit/>
          </a:bodyPr>
          <a:p>
            <a:endParaRPr b="0" lang="bg-BG" sz="3200" spc="-1" strike="noStrike">
              <a:latin typeface="Arial"/>
            </a:endParaRPr>
          </a:p>
        </p:txBody>
      </p:sp>
      <p:sp>
        <p:nvSpPr>
          <p:cNvPr id="63" name="PlaceHolder 3"/>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65"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66"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67"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
        <p:nvSpPr>
          <p:cNvPr id="68" name="PlaceHolder 5"/>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70" name="PlaceHolder 2"/>
          <p:cNvSpPr>
            <a:spLocks noGrp="1"/>
          </p:cNvSpPr>
          <p:nvPr>
            <p:ph type="body"/>
          </p:nvPr>
        </p:nvSpPr>
        <p:spPr>
          <a:xfrm>
            <a:off x="609120" y="1604520"/>
            <a:ext cx="3531960" cy="1896840"/>
          </a:xfrm>
          <a:prstGeom prst="rect">
            <a:avLst/>
          </a:prstGeom>
        </p:spPr>
        <p:txBody>
          <a:bodyPr lIns="0" rIns="0" tIns="0" bIns="0">
            <a:normAutofit/>
          </a:bodyPr>
          <a:p>
            <a:endParaRPr b="0" lang="bg-BG" sz="3200" spc="-1" strike="noStrike">
              <a:latin typeface="Arial"/>
            </a:endParaRPr>
          </a:p>
        </p:txBody>
      </p:sp>
      <p:sp>
        <p:nvSpPr>
          <p:cNvPr id="71" name="PlaceHolder 3"/>
          <p:cNvSpPr>
            <a:spLocks noGrp="1"/>
          </p:cNvSpPr>
          <p:nvPr>
            <p:ph type="body"/>
          </p:nvPr>
        </p:nvSpPr>
        <p:spPr>
          <a:xfrm>
            <a:off x="4318200" y="1604520"/>
            <a:ext cx="3531960" cy="1896840"/>
          </a:xfrm>
          <a:prstGeom prst="rect">
            <a:avLst/>
          </a:prstGeom>
        </p:spPr>
        <p:txBody>
          <a:bodyPr lIns="0" rIns="0" tIns="0" bIns="0">
            <a:normAutofit/>
          </a:bodyPr>
          <a:p>
            <a:endParaRPr b="0" lang="bg-BG" sz="3200" spc="-1" strike="noStrike">
              <a:latin typeface="Arial"/>
            </a:endParaRPr>
          </a:p>
        </p:txBody>
      </p:sp>
      <p:sp>
        <p:nvSpPr>
          <p:cNvPr id="72" name="PlaceHolder 4"/>
          <p:cNvSpPr>
            <a:spLocks noGrp="1"/>
          </p:cNvSpPr>
          <p:nvPr>
            <p:ph type="body"/>
          </p:nvPr>
        </p:nvSpPr>
        <p:spPr>
          <a:xfrm>
            <a:off x="8026920" y="1604520"/>
            <a:ext cx="3531960" cy="1896840"/>
          </a:xfrm>
          <a:prstGeom prst="rect">
            <a:avLst/>
          </a:prstGeom>
        </p:spPr>
        <p:txBody>
          <a:bodyPr lIns="0" rIns="0" tIns="0" bIns="0">
            <a:normAutofit/>
          </a:bodyPr>
          <a:p>
            <a:endParaRPr b="0" lang="bg-BG" sz="3200" spc="-1" strike="noStrike">
              <a:latin typeface="Arial"/>
            </a:endParaRPr>
          </a:p>
        </p:txBody>
      </p:sp>
      <p:sp>
        <p:nvSpPr>
          <p:cNvPr id="73" name="PlaceHolder 5"/>
          <p:cNvSpPr>
            <a:spLocks noGrp="1"/>
          </p:cNvSpPr>
          <p:nvPr>
            <p:ph type="body"/>
          </p:nvPr>
        </p:nvSpPr>
        <p:spPr>
          <a:xfrm>
            <a:off x="609120" y="3682080"/>
            <a:ext cx="3531960" cy="1896840"/>
          </a:xfrm>
          <a:prstGeom prst="rect">
            <a:avLst/>
          </a:prstGeom>
        </p:spPr>
        <p:txBody>
          <a:bodyPr lIns="0" rIns="0" tIns="0" bIns="0">
            <a:normAutofit/>
          </a:bodyPr>
          <a:p>
            <a:endParaRPr b="0" lang="bg-BG" sz="3200" spc="-1" strike="noStrike">
              <a:latin typeface="Arial"/>
            </a:endParaRPr>
          </a:p>
        </p:txBody>
      </p:sp>
      <p:sp>
        <p:nvSpPr>
          <p:cNvPr id="74" name="PlaceHolder 6"/>
          <p:cNvSpPr>
            <a:spLocks noGrp="1"/>
          </p:cNvSpPr>
          <p:nvPr>
            <p:ph type="body"/>
          </p:nvPr>
        </p:nvSpPr>
        <p:spPr>
          <a:xfrm>
            <a:off x="4318200" y="3682080"/>
            <a:ext cx="3531960" cy="1896840"/>
          </a:xfrm>
          <a:prstGeom prst="rect">
            <a:avLst/>
          </a:prstGeom>
        </p:spPr>
        <p:txBody>
          <a:bodyPr lIns="0" rIns="0" tIns="0" bIns="0">
            <a:normAutofit/>
          </a:bodyPr>
          <a:p>
            <a:endParaRPr b="0" lang="bg-BG" sz="3200" spc="-1" strike="noStrike">
              <a:latin typeface="Arial"/>
            </a:endParaRPr>
          </a:p>
        </p:txBody>
      </p:sp>
      <p:sp>
        <p:nvSpPr>
          <p:cNvPr id="75" name="PlaceHolder 7"/>
          <p:cNvSpPr>
            <a:spLocks noGrp="1"/>
          </p:cNvSpPr>
          <p:nvPr>
            <p:ph type="body"/>
          </p:nvPr>
        </p:nvSpPr>
        <p:spPr>
          <a:xfrm>
            <a:off x="8026920" y="3682080"/>
            <a:ext cx="35319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79"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81" name="PlaceHolder 2"/>
          <p:cNvSpPr>
            <a:spLocks noGrp="1"/>
          </p:cNvSpPr>
          <p:nvPr>
            <p:ph type="body"/>
          </p:nvPr>
        </p:nvSpPr>
        <p:spPr>
          <a:xfrm>
            <a:off x="609120" y="1604520"/>
            <a:ext cx="1096956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83"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84"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5" name="PlaceHolder 2"/>
          <p:cNvSpPr>
            <a:spLocks noGrp="1"/>
          </p:cNvSpPr>
          <p:nvPr>
            <p:ph type="body"/>
          </p:nvPr>
        </p:nvSpPr>
        <p:spPr>
          <a:xfrm>
            <a:off x="609120" y="1604520"/>
            <a:ext cx="1096956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88"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89"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
        <p:nvSpPr>
          <p:cNvPr id="90"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92"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93"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94" name="PlaceHolder 4"/>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96"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97"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98" name="PlaceHolder 4"/>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00" name="PlaceHolder 2"/>
          <p:cNvSpPr>
            <a:spLocks noGrp="1"/>
          </p:cNvSpPr>
          <p:nvPr>
            <p:ph type="body"/>
          </p:nvPr>
        </p:nvSpPr>
        <p:spPr>
          <a:xfrm>
            <a:off x="609120" y="1604520"/>
            <a:ext cx="10969560" cy="1896840"/>
          </a:xfrm>
          <a:prstGeom prst="rect">
            <a:avLst/>
          </a:prstGeom>
        </p:spPr>
        <p:txBody>
          <a:bodyPr lIns="0" rIns="0" tIns="0" bIns="0">
            <a:normAutofit/>
          </a:bodyPr>
          <a:p>
            <a:endParaRPr b="0" lang="bg-BG" sz="3200" spc="-1" strike="noStrike">
              <a:latin typeface="Arial"/>
            </a:endParaRPr>
          </a:p>
        </p:txBody>
      </p:sp>
      <p:sp>
        <p:nvSpPr>
          <p:cNvPr id="101" name="PlaceHolder 3"/>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03"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04"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05"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
        <p:nvSpPr>
          <p:cNvPr id="106" name="PlaceHolder 5"/>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08" name="PlaceHolder 2"/>
          <p:cNvSpPr>
            <a:spLocks noGrp="1"/>
          </p:cNvSpPr>
          <p:nvPr>
            <p:ph type="body"/>
          </p:nvPr>
        </p:nvSpPr>
        <p:spPr>
          <a:xfrm>
            <a:off x="609120" y="1604520"/>
            <a:ext cx="3531960" cy="1896840"/>
          </a:xfrm>
          <a:prstGeom prst="rect">
            <a:avLst/>
          </a:prstGeom>
        </p:spPr>
        <p:txBody>
          <a:bodyPr lIns="0" rIns="0" tIns="0" bIns="0">
            <a:normAutofit/>
          </a:bodyPr>
          <a:p>
            <a:endParaRPr b="0" lang="bg-BG" sz="3200" spc="-1" strike="noStrike">
              <a:latin typeface="Arial"/>
            </a:endParaRPr>
          </a:p>
        </p:txBody>
      </p:sp>
      <p:sp>
        <p:nvSpPr>
          <p:cNvPr id="109" name="PlaceHolder 3"/>
          <p:cNvSpPr>
            <a:spLocks noGrp="1"/>
          </p:cNvSpPr>
          <p:nvPr>
            <p:ph type="body"/>
          </p:nvPr>
        </p:nvSpPr>
        <p:spPr>
          <a:xfrm>
            <a:off x="4318200" y="1604520"/>
            <a:ext cx="3531960" cy="1896840"/>
          </a:xfrm>
          <a:prstGeom prst="rect">
            <a:avLst/>
          </a:prstGeom>
        </p:spPr>
        <p:txBody>
          <a:bodyPr lIns="0" rIns="0" tIns="0" bIns="0">
            <a:normAutofit/>
          </a:bodyPr>
          <a:p>
            <a:endParaRPr b="0" lang="bg-BG" sz="3200" spc="-1" strike="noStrike">
              <a:latin typeface="Arial"/>
            </a:endParaRPr>
          </a:p>
        </p:txBody>
      </p:sp>
      <p:sp>
        <p:nvSpPr>
          <p:cNvPr id="110" name="PlaceHolder 4"/>
          <p:cNvSpPr>
            <a:spLocks noGrp="1"/>
          </p:cNvSpPr>
          <p:nvPr>
            <p:ph type="body"/>
          </p:nvPr>
        </p:nvSpPr>
        <p:spPr>
          <a:xfrm>
            <a:off x="8026920" y="1604520"/>
            <a:ext cx="3531960" cy="1896840"/>
          </a:xfrm>
          <a:prstGeom prst="rect">
            <a:avLst/>
          </a:prstGeom>
        </p:spPr>
        <p:txBody>
          <a:bodyPr lIns="0" rIns="0" tIns="0" bIns="0">
            <a:normAutofit/>
          </a:bodyPr>
          <a:p>
            <a:endParaRPr b="0" lang="bg-BG" sz="3200" spc="-1" strike="noStrike">
              <a:latin typeface="Arial"/>
            </a:endParaRPr>
          </a:p>
        </p:txBody>
      </p:sp>
      <p:sp>
        <p:nvSpPr>
          <p:cNvPr id="111" name="PlaceHolder 5"/>
          <p:cNvSpPr>
            <a:spLocks noGrp="1"/>
          </p:cNvSpPr>
          <p:nvPr>
            <p:ph type="body"/>
          </p:nvPr>
        </p:nvSpPr>
        <p:spPr>
          <a:xfrm>
            <a:off x="609120" y="3682080"/>
            <a:ext cx="3531960" cy="1896840"/>
          </a:xfrm>
          <a:prstGeom prst="rect">
            <a:avLst/>
          </a:prstGeom>
        </p:spPr>
        <p:txBody>
          <a:bodyPr lIns="0" rIns="0" tIns="0" bIns="0">
            <a:normAutofit/>
          </a:bodyPr>
          <a:p>
            <a:endParaRPr b="0" lang="bg-BG" sz="3200" spc="-1" strike="noStrike">
              <a:latin typeface="Arial"/>
            </a:endParaRPr>
          </a:p>
        </p:txBody>
      </p:sp>
      <p:sp>
        <p:nvSpPr>
          <p:cNvPr id="112" name="PlaceHolder 6"/>
          <p:cNvSpPr>
            <a:spLocks noGrp="1"/>
          </p:cNvSpPr>
          <p:nvPr>
            <p:ph type="body"/>
          </p:nvPr>
        </p:nvSpPr>
        <p:spPr>
          <a:xfrm>
            <a:off x="4318200" y="3682080"/>
            <a:ext cx="3531960" cy="1896840"/>
          </a:xfrm>
          <a:prstGeom prst="rect">
            <a:avLst/>
          </a:prstGeom>
        </p:spPr>
        <p:txBody>
          <a:bodyPr lIns="0" rIns="0" tIns="0" bIns="0">
            <a:normAutofit/>
          </a:bodyPr>
          <a:p>
            <a:endParaRPr b="0" lang="bg-BG" sz="3200" spc="-1" strike="noStrike">
              <a:latin typeface="Arial"/>
            </a:endParaRPr>
          </a:p>
        </p:txBody>
      </p:sp>
      <p:sp>
        <p:nvSpPr>
          <p:cNvPr id="113" name="PlaceHolder 7"/>
          <p:cNvSpPr>
            <a:spLocks noGrp="1"/>
          </p:cNvSpPr>
          <p:nvPr>
            <p:ph type="body"/>
          </p:nvPr>
        </p:nvSpPr>
        <p:spPr>
          <a:xfrm>
            <a:off x="8026920" y="3682080"/>
            <a:ext cx="35319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28"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30" name="PlaceHolder 2"/>
          <p:cNvSpPr>
            <a:spLocks noGrp="1"/>
          </p:cNvSpPr>
          <p:nvPr>
            <p:ph type="body"/>
          </p:nvPr>
        </p:nvSpPr>
        <p:spPr>
          <a:xfrm>
            <a:off x="609120" y="1604520"/>
            <a:ext cx="1096956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7"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8"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32"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133"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37"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38"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
        <p:nvSpPr>
          <p:cNvPr id="139"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41"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142"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43" name="PlaceHolder 4"/>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45"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46"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47" name="PlaceHolder 4"/>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49" name="PlaceHolder 2"/>
          <p:cNvSpPr>
            <a:spLocks noGrp="1"/>
          </p:cNvSpPr>
          <p:nvPr>
            <p:ph type="body"/>
          </p:nvPr>
        </p:nvSpPr>
        <p:spPr>
          <a:xfrm>
            <a:off x="609120" y="1604520"/>
            <a:ext cx="10969560" cy="1896840"/>
          </a:xfrm>
          <a:prstGeom prst="rect">
            <a:avLst/>
          </a:prstGeom>
        </p:spPr>
        <p:txBody>
          <a:bodyPr lIns="0" rIns="0" tIns="0" bIns="0">
            <a:normAutofit/>
          </a:bodyPr>
          <a:p>
            <a:endParaRPr b="0" lang="bg-BG" sz="3200" spc="-1" strike="noStrike">
              <a:latin typeface="Arial"/>
            </a:endParaRPr>
          </a:p>
        </p:txBody>
      </p:sp>
      <p:sp>
        <p:nvSpPr>
          <p:cNvPr id="150" name="PlaceHolder 3"/>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52"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53"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54"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
        <p:nvSpPr>
          <p:cNvPr id="155" name="PlaceHolder 5"/>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57" name="PlaceHolder 2"/>
          <p:cNvSpPr>
            <a:spLocks noGrp="1"/>
          </p:cNvSpPr>
          <p:nvPr>
            <p:ph type="body"/>
          </p:nvPr>
        </p:nvSpPr>
        <p:spPr>
          <a:xfrm>
            <a:off x="609120" y="1604520"/>
            <a:ext cx="3531960" cy="1896840"/>
          </a:xfrm>
          <a:prstGeom prst="rect">
            <a:avLst/>
          </a:prstGeom>
        </p:spPr>
        <p:txBody>
          <a:bodyPr lIns="0" rIns="0" tIns="0" bIns="0">
            <a:normAutofit/>
          </a:bodyPr>
          <a:p>
            <a:endParaRPr b="0" lang="bg-BG" sz="3200" spc="-1" strike="noStrike">
              <a:latin typeface="Arial"/>
            </a:endParaRPr>
          </a:p>
        </p:txBody>
      </p:sp>
      <p:sp>
        <p:nvSpPr>
          <p:cNvPr id="158" name="PlaceHolder 3"/>
          <p:cNvSpPr>
            <a:spLocks noGrp="1"/>
          </p:cNvSpPr>
          <p:nvPr>
            <p:ph type="body"/>
          </p:nvPr>
        </p:nvSpPr>
        <p:spPr>
          <a:xfrm>
            <a:off x="4318200" y="1604520"/>
            <a:ext cx="3531960" cy="1896840"/>
          </a:xfrm>
          <a:prstGeom prst="rect">
            <a:avLst/>
          </a:prstGeom>
        </p:spPr>
        <p:txBody>
          <a:bodyPr lIns="0" rIns="0" tIns="0" bIns="0">
            <a:normAutofit/>
          </a:bodyPr>
          <a:p>
            <a:endParaRPr b="0" lang="bg-BG" sz="3200" spc="-1" strike="noStrike">
              <a:latin typeface="Arial"/>
            </a:endParaRPr>
          </a:p>
        </p:txBody>
      </p:sp>
      <p:sp>
        <p:nvSpPr>
          <p:cNvPr id="159" name="PlaceHolder 4"/>
          <p:cNvSpPr>
            <a:spLocks noGrp="1"/>
          </p:cNvSpPr>
          <p:nvPr>
            <p:ph type="body"/>
          </p:nvPr>
        </p:nvSpPr>
        <p:spPr>
          <a:xfrm>
            <a:off x="8026920" y="1604520"/>
            <a:ext cx="3531960" cy="1896840"/>
          </a:xfrm>
          <a:prstGeom prst="rect">
            <a:avLst/>
          </a:prstGeom>
        </p:spPr>
        <p:txBody>
          <a:bodyPr lIns="0" rIns="0" tIns="0" bIns="0">
            <a:normAutofit/>
          </a:bodyPr>
          <a:p>
            <a:endParaRPr b="0" lang="bg-BG" sz="3200" spc="-1" strike="noStrike">
              <a:latin typeface="Arial"/>
            </a:endParaRPr>
          </a:p>
        </p:txBody>
      </p:sp>
      <p:sp>
        <p:nvSpPr>
          <p:cNvPr id="160" name="PlaceHolder 5"/>
          <p:cNvSpPr>
            <a:spLocks noGrp="1"/>
          </p:cNvSpPr>
          <p:nvPr>
            <p:ph type="body"/>
          </p:nvPr>
        </p:nvSpPr>
        <p:spPr>
          <a:xfrm>
            <a:off x="609120" y="3682080"/>
            <a:ext cx="3531960" cy="1896840"/>
          </a:xfrm>
          <a:prstGeom prst="rect">
            <a:avLst/>
          </a:prstGeom>
        </p:spPr>
        <p:txBody>
          <a:bodyPr lIns="0" rIns="0" tIns="0" bIns="0">
            <a:normAutofit/>
          </a:bodyPr>
          <a:p>
            <a:endParaRPr b="0" lang="bg-BG" sz="3200" spc="-1" strike="noStrike">
              <a:latin typeface="Arial"/>
            </a:endParaRPr>
          </a:p>
        </p:txBody>
      </p:sp>
      <p:sp>
        <p:nvSpPr>
          <p:cNvPr id="161" name="PlaceHolder 6"/>
          <p:cNvSpPr>
            <a:spLocks noGrp="1"/>
          </p:cNvSpPr>
          <p:nvPr>
            <p:ph type="body"/>
          </p:nvPr>
        </p:nvSpPr>
        <p:spPr>
          <a:xfrm>
            <a:off x="4318200" y="3682080"/>
            <a:ext cx="3531960" cy="1896840"/>
          </a:xfrm>
          <a:prstGeom prst="rect">
            <a:avLst/>
          </a:prstGeom>
        </p:spPr>
        <p:txBody>
          <a:bodyPr lIns="0" rIns="0" tIns="0" bIns="0">
            <a:normAutofit/>
          </a:bodyPr>
          <a:p>
            <a:endParaRPr b="0" lang="bg-BG" sz="3200" spc="-1" strike="noStrike">
              <a:latin typeface="Arial"/>
            </a:endParaRPr>
          </a:p>
        </p:txBody>
      </p:sp>
      <p:sp>
        <p:nvSpPr>
          <p:cNvPr id="162" name="PlaceHolder 7"/>
          <p:cNvSpPr>
            <a:spLocks noGrp="1"/>
          </p:cNvSpPr>
          <p:nvPr>
            <p:ph type="body"/>
          </p:nvPr>
        </p:nvSpPr>
        <p:spPr>
          <a:xfrm>
            <a:off x="8026920" y="3682080"/>
            <a:ext cx="35319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2"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3"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
        <p:nvSpPr>
          <p:cNvPr id="14"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6"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17"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8" name="PlaceHolder 4"/>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20"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21"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22" name="PlaceHolder 4"/>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bg-BG" sz="4400" spc="-1" strike="noStrike">
                <a:latin typeface="Arial"/>
              </a:rPr>
              <a:t>Click to edit the title text format</a:t>
            </a:r>
            <a:endParaRPr b="0" lang="bg-BG" sz="4400" spc="-1" strike="noStrike">
              <a:latin typeface="Arial"/>
            </a:endParaRPr>
          </a:p>
        </p:txBody>
      </p:sp>
      <p:sp>
        <p:nvSpPr>
          <p:cNvPr id="1"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bg-BG" sz="3200" spc="-1" strike="noStrike">
                <a:latin typeface="Arial"/>
              </a:rPr>
              <a:t>Click to edit the outline text format</a:t>
            </a:r>
            <a:endParaRPr b="0" lang="bg-BG" sz="3200" spc="-1" strike="noStrike">
              <a:latin typeface="Arial"/>
            </a:endParaRPr>
          </a:p>
          <a:p>
            <a:pPr lvl="1" marL="864000" indent="-324000">
              <a:spcBef>
                <a:spcPts val="1134"/>
              </a:spcBef>
              <a:buClr>
                <a:srgbClr val="ffffff"/>
              </a:buClr>
              <a:buSzPct val="75000"/>
              <a:buFont typeface="Symbol" charset="2"/>
              <a:buChar char=""/>
            </a:pPr>
            <a:r>
              <a:rPr b="0" lang="bg-BG" sz="2800" spc="-1" strike="noStrike">
                <a:latin typeface="Arial"/>
              </a:rPr>
              <a:t>Second Outline Level</a:t>
            </a:r>
            <a:endParaRPr b="0" lang="bg-BG" sz="2800" spc="-1" strike="noStrike">
              <a:latin typeface="Arial"/>
            </a:endParaRPr>
          </a:p>
          <a:p>
            <a:pPr lvl="2" marL="1296000" indent="-288000">
              <a:spcBef>
                <a:spcPts val="850"/>
              </a:spcBef>
              <a:buClr>
                <a:srgbClr val="ffffff"/>
              </a:buClr>
              <a:buSzPct val="45000"/>
              <a:buFont typeface="Wingdings" charset="2"/>
              <a:buChar char=""/>
            </a:pPr>
            <a:r>
              <a:rPr b="0" lang="bg-BG" sz="2400" spc="-1" strike="noStrike">
                <a:latin typeface="Arial"/>
              </a:rPr>
              <a:t>Third Outline Level</a:t>
            </a:r>
            <a:endParaRPr b="0" lang="bg-BG" sz="2400" spc="-1" strike="noStrike">
              <a:latin typeface="Arial"/>
            </a:endParaRPr>
          </a:p>
          <a:p>
            <a:pPr lvl="3" marL="1728000" indent="-216000">
              <a:spcBef>
                <a:spcPts val="567"/>
              </a:spcBef>
              <a:buClr>
                <a:srgbClr val="ffffff"/>
              </a:buClr>
              <a:buSzPct val="75000"/>
              <a:buFont typeface="Symbol" charset="2"/>
              <a:buChar char=""/>
            </a:pPr>
            <a:r>
              <a:rPr b="0" lang="bg-BG" sz="2000" spc="-1" strike="noStrike">
                <a:latin typeface="Arial"/>
              </a:rPr>
              <a:t>Fourth Outline Level</a:t>
            </a:r>
            <a:endParaRPr b="0" lang="bg-BG" sz="2000" spc="-1" strike="noStrike">
              <a:latin typeface="Arial"/>
            </a:endParaRPr>
          </a:p>
          <a:p>
            <a:pPr lvl="4" marL="2160000" indent="-216000">
              <a:spcBef>
                <a:spcPts val="283"/>
              </a:spcBef>
              <a:buClr>
                <a:srgbClr val="ffffff"/>
              </a:buClr>
              <a:buSzPct val="45000"/>
              <a:buFont typeface="Wingdings" charset="2"/>
              <a:buChar char=""/>
            </a:pPr>
            <a:r>
              <a:rPr b="0" lang="bg-BG" sz="2000" spc="-1" strike="noStrike">
                <a:latin typeface="Arial"/>
              </a:rPr>
              <a:t>Fifth Outline Level</a:t>
            </a:r>
            <a:endParaRPr b="0" lang="bg-BG" sz="2000" spc="-1" strike="noStrike">
              <a:latin typeface="Arial"/>
            </a:endParaRPr>
          </a:p>
          <a:p>
            <a:pPr lvl="5" marL="2592000" indent="-216000">
              <a:spcBef>
                <a:spcPts val="283"/>
              </a:spcBef>
              <a:buClr>
                <a:srgbClr val="ffffff"/>
              </a:buClr>
              <a:buSzPct val="45000"/>
              <a:buFont typeface="Wingdings" charset="2"/>
              <a:buChar char=""/>
            </a:pPr>
            <a:r>
              <a:rPr b="0" lang="bg-BG" sz="2000" spc="-1" strike="noStrike">
                <a:latin typeface="Arial"/>
              </a:rPr>
              <a:t>Sixth Outline Level</a:t>
            </a:r>
            <a:endParaRPr b="0" lang="bg-BG" sz="2000" spc="-1" strike="noStrike">
              <a:latin typeface="Arial"/>
            </a:endParaRPr>
          </a:p>
          <a:p>
            <a:pPr lvl="6" marL="3024000" indent="-216000">
              <a:spcBef>
                <a:spcPts val="283"/>
              </a:spcBef>
              <a:buClr>
                <a:srgbClr val="ffffff"/>
              </a:buClr>
              <a:buSzPct val="45000"/>
              <a:buFont typeface="Wingdings" charset="2"/>
              <a:buChar char=""/>
            </a:pPr>
            <a:r>
              <a:rPr b="0" lang="bg-BG" sz="2000" spc="-1" strike="noStrike">
                <a:latin typeface="Arial"/>
              </a:rPr>
              <a:t>Seventh Outline Level</a:t>
            </a:r>
            <a:endParaRPr b="0" lang="bg-B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bg-BG" sz="4400" spc="-1" strike="noStrike">
                <a:latin typeface="Arial"/>
              </a:rPr>
              <a:t>Click to edit the title text format</a:t>
            </a:r>
            <a:endParaRPr b="0" lang="bg-BG" sz="4400" spc="-1" strike="noStrike">
              <a:latin typeface="Arial"/>
            </a:endParaRPr>
          </a:p>
        </p:txBody>
      </p:sp>
      <p:sp>
        <p:nvSpPr>
          <p:cNvPr id="39"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bg-BG" sz="3200" spc="-1" strike="noStrike">
                <a:latin typeface="Arial"/>
              </a:rPr>
              <a:t>Click to edit the outline text format</a:t>
            </a:r>
            <a:endParaRPr b="0" lang="bg-BG" sz="3200" spc="-1" strike="noStrike">
              <a:latin typeface="Arial"/>
            </a:endParaRPr>
          </a:p>
          <a:p>
            <a:pPr lvl="1" marL="864000" indent="-324000">
              <a:spcBef>
                <a:spcPts val="1134"/>
              </a:spcBef>
              <a:buClr>
                <a:srgbClr val="ffffff"/>
              </a:buClr>
              <a:buSzPct val="75000"/>
              <a:buFont typeface="Symbol" charset="2"/>
              <a:buChar char=""/>
            </a:pPr>
            <a:r>
              <a:rPr b="0" lang="bg-BG" sz="2800" spc="-1" strike="noStrike">
                <a:latin typeface="Arial"/>
              </a:rPr>
              <a:t>Second Outline Level</a:t>
            </a:r>
            <a:endParaRPr b="0" lang="bg-BG" sz="2800" spc="-1" strike="noStrike">
              <a:latin typeface="Arial"/>
            </a:endParaRPr>
          </a:p>
          <a:p>
            <a:pPr lvl="2" marL="1296000" indent="-288000">
              <a:spcBef>
                <a:spcPts val="850"/>
              </a:spcBef>
              <a:buClr>
                <a:srgbClr val="ffffff"/>
              </a:buClr>
              <a:buSzPct val="45000"/>
              <a:buFont typeface="Wingdings" charset="2"/>
              <a:buChar char=""/>
            </a:pPr>
            <a:r>
              <a:rPr b="0" lang="bg-BG" sz="2400" spc="-1" strike="noStrike">
                <a:latin typeface="Arial"/>
              </a:rPr>
              <a:t>Third Outline Level</a:t>
            </a:r>
            <a:endParaRPr b="0" lang="bg-BG" sz="2400" spc="-1" strike="noStrike">
              <a:latin typeface="Arial"/>
            </a:endParaRPr>
          </a:p>
          <a:p>
            <a:pPr lvl="3" marL="1728000" indent="-216000">
              <a:spcBef>
                <a:spcPts val="567"/>
              </a:spcBef>
              <a:buClr>
                <a:srgbClr val="ffffff"/>
              </a:buClr>
              <a:buSzPct val="75000"/>
              <a:buFont typeface="Symbol" charset="2"/>
              <a:buChar char=""/>
            </a:pPr>
            <a:r>
              <a:rPr b="0" lang="bg-BG" sz="2000" spc="-1" strike="noStrike">
                <a:latin typeface="Arial"/>
              </a:rPr>
              <a:t>Fourth Outline Level</a:t>
            </a:r>
            <a:endParaRPr b="0" lang="bg-BG" sz="2000" spc="-1" strike="noStrike">
              <a:latin typeface="Arial"/>
            </a:endParaRPr>
          </a:p>
          <a:p>
            <a:pPr lvl="4" marL="2160000" indent="-216000">
              <a:spcBef>
                <a:spcPts val="283"/>
              </a:spcBef>
              <a:buClr>
                <a:srgbClr val="ffffff"/>
              </a:buClr>
              <a:buSzPct val="45000"/>
              <a:buFont typeface="Wingdings" charset="2"/>
              <a:buChar char=""/>
            </a:pPr>
            <a:r>
              <a:rPr b="0" lang="bg-BG" sz="2000" spc="-1" strike="noStrike">
                <a:latin typeface="Arial"/>
              </a:rPr>
              <a:t>Fifth Outline Level</a:t>
            </a:r>
            <a:endParaRPr b="0" lang="bg-BG" sz="2000" spc="-1" strike="noStrike">
              <a:latin typeface="Arial"/>
            </a:endParaRPr>
          </a:p>
          <a:p>
            <a:pPr lvl="5" marL="2592000" indent="-216000">
              <a:spcBef>
                <a:spcPts val="283"/>
              </a:spcBef>
              <a:buClr>
                <a:srgbClr val="ffffff"/>
              </a:buClr>
              <a:buSzPct val="45000"/>
              <a:buFont typeface="Wingdings" charset="2"/>
              <a:buChar char=""/>
            </a:pPr>
            <a:r>
              <a:rPr b="0" lang="bg-BG" sz="2000" spc="-1" strike="noStrike">
                <a:latin typeface="Arial"/>
              </a:rPr>
              <a:t>Sixth Outline Level</a:t>
            </a:r>
            <a:endParaRPr b="0" lang="bg-BG" sz="2000" spc="-1" strike="noStrike">
              <a:latin typeface="Arial"/>
            </a:endParaRPr>
          </a:p>
          <a:p>
            <a:pPr lvl="6" marL="3024000" indent="-216000">
              <a:spcBef>
                <a:spcPts val="283"/>
              </a:spcBef>
              <a:buClr>
                <a:srgbClr val="ffffff"/>
              </a:buClr>
              <a:buSzPct val="45000"/>
              <a:buFont typeface="Wingdings" charset="2"/>
              <a:buChar char=""/>
            </a:pPr>
            <a:r>
              <a:rPr b="0" lang="bg-BG" sz="2000" spc="-1" strike="noStrike">
                <a:latin typeface="Arial"/>
              </a:rPr>
              <a:t>Seventh Outline Level</a:t>
            </a:r>
            <a:endParaRPr b="0" lang="bg-B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188640" y="40320"/>
            <a:ext cx="9576720" cy="1110240"/>
          </a:xfrm>
          <a:prstGeom prst="rect">
            <a:avLst/>
          </a:prstGeom>
        </p:spPr>
        <p:txBody>
          <a:bodyPr lIns="0" rIns="0" tIns="0" bIns="0" anchor="ctr">
            <a:noAutofit/>
          </a:bodyPr>
          <a:p>
            <a:pPr algn="ctr"/>
            <a:endParaRPr b="0" lang="bg-BG" sz="4400" spc="-1" strike="noStrike">
              <a:latin typeface="Arial"/>
            </a:endParaRPr>
          </a:p>
        </p:txBody>
      </p:sp>
      <p:sp>
        <p:nvSpPr>
          <p:cNvPr id="77" name="PlaceHolder 2"/>
          <p:cNvSpPr>
            <a:spLocks noGrp="1"/>
          </p:cNvSpPr>
          <p:nvPr>
            <p:ph type="body"/>
          </p:nvPr>
        </p:nvSpPr>
        <p:spPr>
          <a:xfrm>
            <a:off x="190440" y="1151280"/>
            <a:ext cx="11804040" cy="55695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bg-BG" sz="3200" spc="-1" strike="noStrike">
                <a:latin typeface="Arial"/>
              </a:rPr>
              <a:t>Click to edit the outline text format</a:t>
            </a:r>
            <a:endParaRPr b="0" lang="bg-BG" sz="3200" spc="-1" strike="noStrike">
              <a:latin typeface="Arial"/>
            </a:endParaRPr>
          </a:p>
          <a:p>
            <a:pPr lvl="1" marL="864000" indent="-324000">
              <a:spcBef>
                <a:spcPts val="1134"/>
              </a:spcBef>
              <a:buClr>
                <a:srgbClr val="000000"/>
              </a:buClr>
              <a:buSzPct val="75000"/>
              <a:buFont typeface="Symbol" charset="2"/>
              <a:buChar char=""/>
            </a:pPr>
            <a:r>
              <a:rPr b="0" lang="bg-BG" sz="2800" spc="-1" strike="noStrike">
                <a:latin typeface="Arial"/>
              </a:rPr>
              <a:t>Second Outline Level</a:t>
            </a:r>
            <a:endParaRPr b="0" lang="bg-BG" sz="2800" spc="-1" strike="noStrike">
              <a:latin typeface="Arial"/>
            </a:endParaRPr>
          </a:p>
          <a:p>
            <a:pPr lvl="2" marL="1296000" indent="-288000">
              <a:spcBef>
                <a:spcPts val="850"/>
              </a:spcBef>
              <a:buClr>
                <a:srgbClr val="000000"/>
              </a:buClr>
              <a:buSzPct val="45000"/>
              <a:buFont typeface="Wingdings" charset="2"/>
              <a:buChar char=""/>
            </a:pPr>
            <a:r>
              <a:rPr b="0" lang="bg-BG" sz="2400" spc="-1" strike="noStrike">
                <a:latin typeface="Arial"/>
              </a:rPr>
              <a:t>Third Outline Level</a:t>
            </a:r>
            <a:endParaRPr b="0" lang="bg-BG" sz="2400" spc="-1" strike="noStrike">
              <a:latin typeface="Arial"/>
            </a:endParaRPr>
          </a:p>
          <a:p>
            <a:pPr lvl="3" marL="1728000" indent="-216000">
              <a:spcBef>
                <a:spcPts val="567"/>
              </a:spcBef>
              <a:buClr>
                <a:srgbClr val="000000"/>
              </a:buClr>
              <a:buSzPct val="75000"/>
              <a:buFont typeface="Symbol" charset="2"/>
              <a:buChar char=""/>
            </a:pPr>
            <a:r>
              <a:rPr b="0" lang="bg-BG" sz="2000" spc="-1" strike="noStrike">
                <a:latin typeface="Arial"/>
              </a:rPr>
              <a:t>Fourth Outline Level</a:t>
            </a:r>
            <a:endParaRPr b="0" lang="bg-BG" sz="2000" spc="-1" strike="noStrike">
              <a:latin typeface="Arial"/>
            </a:endParaRPr>
          </a:p>
          <a:p>
            <a:pPr lvl="4" marL="2160000" indent="-216000">
              <a:spcBef>
                <a:spcPts val="283"/>
              </a:spcBef>
              <a:buClr>
                <a:srgbClr val="000000"/>
              </a:buClr>
              <a:buSzPct val="45000"/>
              <a:buFont typeface="Wingdings" charset="2"/>
              <a:buChar char=""/>
            </a:pPr>
            <a:r>
              <a:rPr b="0" lang="bg-BG" sz="2000" spc="-1" strike="noStrike">
                <a:latin typeface="Arial"/>
              </a:rPr>
              <a:t>Fifth Outline Level</a:t>
            </a:r>
            <a:endParaRPr b="0" lang="bg-BG" sz="2000" spc="-1" strike="noStrike">
              <a:latin typeface="Arial"/>
            </a:endParaRPr>
          </a:p>
          <a:p>
            <a:pPr lvl="5" marL="2592000" indent="-216000">
              <a:spcBef>
                <a:spcPts val="283"/>
              </a:spcBef>
              <a:buClr>
                <a:srgbClr val="000000"/>
              </a:buClr>
              <a:buSzPct val="45000"/>
              <a:buFont typeface="Wingdings" charset="2"/>
              <a:buChar char=""/>
            </a:pPr>
            <a:r>
              <a:rPr b="0" lang="bg-BG" sz="2000" spc="-1" strike="noStrike">
                <a:latin typeface="Arial"/>
              </a:rPr>
              <a:t>Sixth Outline Level</a:t>
            </a:r>
            <a:endParaRPr b="0" lang="bg-BG" sz="2000" spc="-1" strike="noStrike">
              <a:latin typeface="Arial"/>
            </a:endParaRPr>
          </a:p>
          <a:p>
            <a:pPr lvl="6" marL="3024000" indent="-216000">
              <a:spcBef>
                <a:spcPts val="283"/>
              </a:spcBef>
              <a:buClr>
                <a:srgbClr val="000000"/>
              </a:buClr>
              <a:buSzPct val="45000"/>
              <a:buFont typeface="Wingdings" charset="2"/>
              <a:buChar char=""/>
            </a:pPr>
            <a:r>
              <a:rPr b="0" lang="bg-BG" sz="2000" spc="-1" strike="noStrike">
                <a:latin typeface="Arial"/>
              </a:rPr>
              <a:t>Seventh Outline Level</a:t>
            </a:r>
            <a:endParaRPr b="0" lang="bg-B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CustomShape 1"/>
          <p:cNvSpPr/>
          <p:nvPr/>
        </p:nvSpPr>
        <p:spPr>
          <a:xfrm rot="322800">
            <a:off x="10053720" y="2253960"/>
            <a:ext cx="327240" cy="3945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bg-BG" sz="2000" spc="-1" strike="noStrike">
                <a:solidFill>
                  <a:srgbClr val="603a14"/>
                </a:solidFill>
                <a:latin typeface="Calibri"/>
                <a:ea typeface="DejaVu Sans"/>
              </a:rPr>
              <a:t>?</a:t>
            </a:r>
            <a:endParaRPr b="0" lang="bg-BG" sz="2000" spc="-1" strike="noStrike">
              <a:latin typeface="Arial"/>
            </a:endParaRPr>
          </a:p>
        </p:txBody>
      </p:sp>
      <p:sp>
        <p:nvSpPr>
          <p:cNvPr id="115" name="CustomShape 2"/>
          <p:cNvSpPr/>
          <p:nvPr/>
        </p:nvSpPr>
        <p:spPr>
          <a:xfrm rot="20630400">
            <a:off x="7554600" y="4340520"/>
            <a:ext cx="327240" cy="39528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bg-BG" sz="2000" spc="-1" strike="noStrike">
                <a:solidFill>
                  <a:srgbClr val="603a14"/>
                </a:solidFill>
                <a:latin typeface="Calibri"/>
                <a:ea typeface="DejaVu Sans"/>
              </a:rPr>
              <a:t>?</a:t>
            </a:r>
            <a:endParaRPr b="0" lang="bg-BG" sz="2000" spc="-1" strike="noStrike">
              <a:latin typeface="Arial"/>
            </a:endParaRPr>
          </a:p>
        </p:txBody>
      </p:sp>
      <p:sp>
        <p:nvSpPr>
          <p:cNvPr id="116" name="CustomShape 3"/>
          <p:cNvSpPr/>
          <p:nvPr/>
        </p:nvSpPr>
        <p:spPr>
          <a:xfrm>
            <a:off x="11497680" y="4679640"/>
            <a:ext cx="259920" cy="2725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200" spc="-1" strike="noStrike">
                <a:solidFill>
                  <a:srgbClr val="603a14"/>
                </a:solidFill>
                <a:latin typeface="Calibri"/>
                <a:ea typeface="DejaVu Sans"/>
              </a:rPr>
              <a:t>?</a:t>
            </a:r>
            <a:endParaRPr b="0" lang="bg-BG" sz="1200" spc="-1" strike="noStrike">
              <a:latin typeface="Arial"/>
            </a:endParaRPr>
          </a:p>
        </p:txBody>
      </p:sp>
      <p:sp>
        <p:nvSpPr>
          <p:cNvPr id="117" name="CustomShape 4"/>
          <p:cNvSpPr/>
          <p:nvPr/>
        </p:nvSpPr>
        <p:spPr>
          <a:xfrm rot="20971200">
            <a:off x="6090840" y="6108480"/>
            <a:ext cx="273600" cy="30348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400" spc="-1" strike="noStrike">
                <a:solidFill>
                  <a:srgbClr val="603a14"/>
                </a:solidFill>
                <a:latin typeface="Calibri"/>
                <a:ea typeface="DejaVu Sans"/>
              </a:rPr>
              <a:t>?</a:t>
            </a:r>
            <a:endParaRPr b="0" lang="bg-BG" sz="1400" spc="-1" strike="noStrike">
              <a:latin typeface="Arial"/>
            </a:endParaRPr>
          </a:p>
        </p:txBody>
      </p:sp>
      <p:sp>
        <p:nvSpPr>
          <p:cNvPr id="118" name="CustomShape 5"/>
          <p:cNvSpPr/>
          <p:nvPr/>
        </p:nvSpPr>
        <p:spPr>
          <a:xfrm rot="568800">
            <a:off x="9145440" y="4032720"/>
            <a:ext cx="311760" cy="3639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bg-BG" sz="1800" spc="-1" strike="noStrike">
                <a:solidFill>
                  <a:srgbClr val="603a14"/>
                </a:solidFill>
                <a:latin typeface="Calibri"/>
                <a:ea typeface="DejaVu Sans"/>
              </a:rPr>
              <a:t>?</a:t>
            </a:r>
            <a:endParaRPr b="0" lang="bg-BG" sz="1800" spc="-1" strike="noStrike">
              <a:latin typeface="Arial"/>
            </a:endParaRPr>
          </a:p>
        </p:txBody>
      </p:sp>
      <p:sp>
        <p:nvSpPr>
          <p:cNvPr id="119" name="CustomShape 6"/>
          <p:cNvSpPr/>
          <p:nvPr/>
        </p:nvSpPr>
        <p:spPr>
          <a:xfrm rot="219600">
            <a:off x="7032240" y="2560320"/>
            <a:ext cx="356040" cy="45540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bg-BG" sz="2400" spc="-1" strike="noStrike">
                <a:solidFill>
                  <a:srgbClr val="603a14"/>
                </a:solidFill>
                <a:latin typeface="Calibri"/>
                <a:ea typeface="DejaVu Sans"/>
              </a:rPr>
              <a:t>?</a:t>
            </a:r>
            <a:endParaRPr b="0" lang="bg-BG" sz="2400" spc="-1" strike="noStrike">
              <a:latin typeface="Arial"/>
            </a:endParaRPr>
          </a:p>
        </p:txBody>
      </p:sp>
      <p:sp>
        <p:nvSpPr>
          <p:cNvPr id="120" name="CustomShape 7"/>
          <p:cNvSpPr/>
          <p:nvPr/>
        </p:nvSpPr>
        <p:spPr>
          <a:xfrm rot="20972400">
            <a:off x="11751120" y="2320200"/>
            <a:ext cx="273600" cy="30348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400" spc="-1" strike="noStrike">
                <a:solidFill>
                  <a:srgbClr val="603a14"/>
                </a:solidFill>
                <a:latin typeface="Calibri"/>
                <a:ea typeface="DejaVu Sans"/>
              </a:rPr>
              <a:t>?</a:t>
            </a:r>
            <a:endParaRPr b="0" lang="bg-BG" sz="1400" spc="-1" strike="noStrike">
              <a:latin typeface="Arial"/>
            </a:endParaRPr>
          </a:p>
        </p:txBody>
      </p:sp>
      <p:sp>
        <p:nvSpPr>
          <p:cNvPr id="121" name="CustomShape 8"/>
          <p:cNvSpPr/>
          <p:nvPr/>
        </p:nvSpPr>
        <p:spPr>
          <a:xfrm rot="562200">
            <a:off x="11772000" y="3447720"/>
            <a:ext cx="259920" cy="2721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200" spc="-1" strike="noStrike">
                <a:solidFill>
                  <a:srgbClr val="603a14"/>
                </a:solidFill>
                <a:latin typeface="Calibri"/>
                <a:ea typeface="DejaVu Sans"/>
              </a:rPr>
              <a:t>?</a:t>
            </a:r>
            <a:endParaRPr b="0" lang="bg-BG" sz="1200" spc="-1" strike="noStrike">
              <a:latin typeface="Arial"/>
            </a:endParaRPr>
          </a:p>
        </p:txBody>
      </p:sp>
      <p:sp>
        <p:nvSpPr>
          <p:cNvPr id="122" name="CustomShape 9"/>
          <p:cNvSpPr/>
          <p:nvPr/>
        </p:nvSpPr>
        <p:spPr>
          <a:xfrm rot="571200">
            <a:off x="11134080" y="5626440"/>
            <a:ext cx="273600" cy="302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400" spc="-1" strike="noStrike">
                <a:solidFill>
                  <a:srgbClr val="603a14"/>
                </a:solidFill>
                <a:latin typeface="Calibri"/>
                <a:ea typeface="DejaVu Sans"/>
              </a:rPr>
              <a:t>?</a:t>
            </a:r>
            <a:endParaRPr b="0" lang="bg-BG" sz="1400" spc="-1" strike="noStrike">
              <a:latin typeface="Arial"/>
            </a:endParaRPr>
          </a:p>
        </p:txBody>
      </p:sp>
      <p:sp>
        <p:nvSpPr>
          <p:cNvPr id="123" name="CustomShape 10"/>
          <p:cNvSpPr/>
          <p:nvPr/>
        </p:nvSpPr>
        <p:spPr>
          <a:xfrm rot="20949600">
            <a:off x="2942280" y="3237840"/>
            <a:ext cx="4540320" cy="947520"/>
          </a:xfrm>
          <a:prstGeom prst="rect">
            <a:avLst/>
          </a:prstGeom>
          <a:noFill/>
          <a:ln>
            <a:noFill/>
          </a:ln>
        </p:spPr>
        <p:style>
          <a:lnRef idx="0"/>
          <a:fillRef idx="0"/>
          <a:effectRef idx="0"/>
          <a:fontRef idx="minor"/>
        </p:style>
        <p:txBody>
          <a:bodyPr wrap="none" lIns="0" rIns="0" tIns="0" bIns="0" anchor="ctr">
            <a:noAutofit/>
          </a:bodyPr>
          <a:p>
            <a:pPr algn="ctr">
              <a:lnSpc>
                <a:spcPct val="100000"/>
              </a:lnSpc>
            </a:pPr>
            <a:r>
              <a:rPr b="1" lang="bg-BG" sz="6600" spc="-1" strike="noStrike">
                <a:solidFill>
                  <a:srgbClr val="f3be60"/>
                </a:solidFill>
                <a:latin typeface="Calibri"/>
                <a:ea typeface="DejaVu Sans"/>
              </a:rPr>
              <a:t>Въпроси?</a:t>
            </a:r>
            <a:endParaRPr b="0" lang="bg-BG" sz="6600" spc="-1" strike="noStrike">
              <a:latin typeface="Arial"/>
            </a:endParaRPr>
          </a:p>
        </p:txBody>
      </p:sp>
      <p:pic>
        <p:nvPicPr>
          <p:cNvPr id="124" name="Picture 17" descr=""/>
          <p:cNvPicPr/>
          <p:nvPr/>
        </p:nvPicPr>
        <p:blipFill>
          <a:blip r:embed="rId3"/>
          <a:stretch/>
        </p:blipFill>
        <p:spPr>
          <a:xfrm rot="20967600">
            <a:off x="503640" y="2017440"/>
            <a:ext cx="2848680" cy="3304800"/>
          </a:xfrm>
          <a:prstGeom prst="rect">
            <a:avLst/>
          </a:prstGeom>
          <a:ln>
            <a:noFill/>
          </a:ln>
        </p:spPr>
      </p:pic>
      <p:sp>
        <p:nvSpPr>
          <p:cNvPr id="125" name="PlaceHolder 11"/>
          <p:cNvSpPr>
            <a:spLocks noGrp="1"/>
          </p:cNvSpPr>
          <p:nvPr>
            <p:ph type="title"/>
          </p:nvPr>
        </p:nvSpPr>
        <p:spPr>
          <a:xfrm>
            <a:off x="609120" y="273600"/>
            <a:ext cx="10969560" cy="1144800"/>
          </a:xfrm>
          <a:prstGeom prst="rect">
            <a:avLst/>
          </a:prstGeom>
        </p:spPr>
        <p:txBody>
          <a:bodyPr lIns="0" rIns="0" tIns="0" bIns="0" anchor="ctr">
            <a:noAutofit/>
          </a:bodyPr>
          <a:p>
            <a:pPr algn="ctr"/>
            <a:r>
              <a:rPr b="0" lang="bg-BG" sz="4400" spc="-1" strike="noStrike">
                <a:latin typeface="Arial"/>
              </a:rPr>
              <a:t>Click to edit the title text format</a:t>
            </a:r>
            <a:endParaRPr b="0" lang="bg-BG" sz="4400" spc="-1" strike="noStrike">
              <a:latin typeface="Arial"/>
            </a:endParaRPr>
          </a:p>
        </p:txBody>
      </p:sp>
      <p:sp>
        <p:nvSpPr>
          <p:cNvPr id="126" name="PlaceHolder 1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bg-BG" sz="3200" spc="-1" strike="noStrike">
                <a:latin typeface="Arial"/>
              </a:rPr>
              <a:t>Click to edit the outline text format</a:t>
            </a:r>
            <a:endParaRPr b="0" lang="bg-BG" sz="3200" spc="-1" strike="noStrike">
              <a:latin typeface="Arial"/>
            </a:endParaRPr>
          </a:p>
          <a:p>
            <a:pPr lvl="1" marL="864000" indent="-324000">
              <a:spcBef>
                <a:spcPts val="1134"/>
              </a:spcBef>
              <a:buClr>
                <a:srgbClr val="ffffff"/>
              </a:buClr>
              <a:buSzPct val="75000"/>
              <a:buFont typeface="Symbol" charset="2"/>
              <a:buChar char=""/>
            </a:pPr>
            <a:r>
              <a:rPr b="0" lang="bg-BG" sz="2800" spc="-1" strike="noStrike">
                <a:latin typeface="Arial"/>
              </a:rPr>
              <a:t>Second Outline Level</a:t>
            </a:r>
            <a:endParaRPr b="0" lang="bg-BG" sz="2800" spc="-1" strike="noStrike">
              <a:latin typeface="Arial"/>
            </a:endParaRPr>
          </a:p>
          <a:p>
            <a:pPr lvl="2" marL="1296000" indent="-288000">
              <a:spcBef>
                <a:spcPts val="850"/>
              </a:spcBef>
              <a:buClr>
                <a:srgbClr val="ffffff"/>
              </a:buClr>
              <a:buSzPct val="45000"/>
              <a:buFont typeface="Wingdings" charset="2"/>
              <a:buChar char=""/>
            </a:pPr>
            <a:r>
              <a:rPr b="0" lang="bg-BG" sz="2400" spc="-1" strike="noStrike">
                <a:latin typeface="Arial"/>
              </a:rPr>
              <a:t>Third Outline Level</a:t>
            </a:r>
            <a:endParaRPr b="0" lang="bg-BG" sz="2400" spc="-1" strike="noStrike">
              <a:latin typeface="Arial"/>
            </a:endParaRPr>
          </a:p>
          <a:p>
            <a:pPr lvl="3" marL="1728000" indent="-216000">
              <a:spcBef>
                <a:spcPts val="567"/>
              </a:spcBef>
              <a:buClr>
                <a:srgbClr val="ffffff"/>
              </a:buClr>
              <a:buSzPct val="75000"/>
              <a:buFont typeface="Symbol" charset="2"/>
              <a:buChar char=""/>
            </a:pPr>
            <a:r>
              <a:rPr b="0" lang="bg-BG" sz="2000" spc="-1" strike="noStrike">
                <a:latin typeface="Arial"/>
              </a:rPr>
              <a:t>Fourth Outline Level</a:t>
            </a:r>
            <a:endParaRPr b="0" lang="bg-BG" sz="2000" spc="-1" strike="noStrike">
              <a:latin typeface="Arial"/>
            </a:endParaRPr>
          </a:p>
          <a:p>
            <a:pPr lvl="4" marL="2160000" indent="-216000">
              <a:spcBef>
                <a:spcPts val="283"/>
              </a:spcBef>
              <a:buClr>
                <a:srgbClr val="ffffff"/>
              </a:buClr>
              <a:buSzPct val="45000"/>
              <a:buFont typeface="Wingdings" charset="2"/>
              <a:buChar char=""/>
            </a:pPr>
            <a:r>
              <a:rPr b="0" lang="bg-BG" sz="2000" spc="-1" strike="noStrike">
                <a:latin typeface="Arial"/>
              </a:rPr>
              <a:t>Fifth Outline Level</a:t>
            </a:r>
            <a:endParaRPr b="0" lang="bg-BG" sz="2000" spc="-1" strike="noStrike">
              <a:latin typeface="Arial"/>
            </a:endParaRPr>
          </a:p>
          <a:p>
            <a:pPr lvl="5" marL="2592000" indent="-216000">
              <a:spcBef>
                <a:spcPts val="283"/>
              </a:spcBef>
              <a:buClr>
                <a:srgbClr val="ffffff"/>
              </a:buClr>
              <a:buSzPct val="45000"/>
              <a:buFont typeface="Wingdings" charset="2"/>
              <a:buChar char=""/>
            </a:pPr>
            <a:r>
              <a:rPr b="0" lang="bg-BG" sz="2000" spc="-1" strike="noStrike">
                <a:latin typeface="Arial"/>
              </a:rPr>
              <a:t>Sixth Outline Level</a:t>
            </a:r>
            <a:endParaRPr b="0" lang="bg-BG" sz="2000" spc="-1" strike="noStrike">
              <a:latin typeface="Arial"/>
            </a:endParaRPr>
          </a:p>
          <a:p>
            <a:pPr lvl="6" marL="3024000" indent="-216000">
              <a:spcBef>
                <a:spcPts val="283"/>
              </a:spcBef>
              <a:buClr>
                <a:srgbClr val="ffffff"/>
              </a:buClr>
              <a:buSzPct val="45000"/>
              <a:buFont typeface="Wingdings" charset="2"/>
              <a:buChar char=""/>
            </a:pPr>
            <a:r>
              <a:rPr b="0" lang="bg-BG" sz="2000" spc="-1" strike="noStrike">
                <a:latin typeface="Arial"/>
              </a:rPr>
              <a:t>Seventh Outline Level</a:t>
            </a:r>
            <a:endParaRPr b="0" lang="bg-B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hyperlink" Target="https://it-kariera.mon.bg/e-learning/" TargetMode="External"/><Relationship Id="rId4" Type="http://schemas.openxmlformats.org/officeDocument/2006/relationships/slideLayout" Target="../slideLayouts/slideLayout2.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it-kariera.mon.bg/e-learning/" TargetMode="External"/><Relationship Id="rId2" Type="http://schemas.openxmlformats.org/officeDocument/2006/relationships/slideLayout" Target="../slideLayouts/slideLayout37.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http://creativecommons.org/licenses/by-nc-sa/4.0/" TargetMode="External"/><Relationship Id="rId2" Type="http://schemas.openxmlformats.org/officeDocument/2006/relationships/hyperlink" Target="http://creativecommons.org/licenses/by-nc-sa/4.0/" TargetMode="External"/><Relationship Id="rId3" Type="http://schemas.openxmlformats.org/officeDocument/2006/relationships/hyperlink" Target="http://creativecommons.org/licenses/by-nc-sa/4.0/" TargetMode="External"/><Relationship Id="rId4" Type="http://schemas.openxmlformats.org/officeDocument/2006/relationships/image" Target="../media/image19.png"/><Relationship Id="rId5" Type="http://schemas.openxmlformats.org/officeDocument/2006/relationships/slideLayout" Target="../slideLayouts/slideLayout13.xml"/><Relationship Id="rId6"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912960" y="457200"/>
            <a:ext cx="10576440" cy="787320"/>
          </a:xfrm>
          <a:prstGeom prst="rect">
            <a:avLst/>
          </a:prstGeom>
          <a:noFill/>
          <a:ln>
            <a:noFill/>
          </a:ln>
        </p:spPr>
        <p:style>
          <a:lnRef idx="0"/>
          <a:fillRef idx="0"/>
          <a:effectRef idx="0"/>
          <a:fontRef idx="minor"/>
        </p:style>
        <p:txBody>
          <a:bodyPr lIns="0" rIns="0" tIns="0" bIns="0" anchor="ctr">
            <a:noAutofit/>
          </a:bodyPr>
          <a:p>
            <a:pPr algn="r">
              <a:lnSpc>
                <a:spcPct val="100000"/>
              </a:lnSpc>
            </a:pPr>
            <a:r>
              <a:rPr b="1" lang="bg-BG" sz="4800" spc="-1" strike="noStrike">
                <a:solidFill>
                  <a:srgbClr val="f6d18e"/>
                </a:solidFill>
                <a:latin typeface="Calibri"/>
              </a:rPr>
              <a:t>PWM – Широчинно-импулсна модулация</a:t>
            </a:r>
            <a:endParaRPr b="0" lang="bg-BG" sz="4800" spc="-1" strike="noStrike">
              <a:latin typeface="Arial"/>
            </a:endParaRPr>
          </a:p>
        </p:txBody>
      </p:sp>
      <p:sp>
        <p:nvSpPr>
          <p:cNvPr id="170" name="CustomShape 2"/>
          <p:cNvSpPr/>
          <p:nvPr/>
        </p:nvSpPr>
        <p:spPr>
          <a:xfrm>
            <a:off x="3579840" y="1554120"/>
            <a:ext cx="7909560" cy="803160"/>
          </a:xfrm>
          <a:prstGeom prst="rect">
            <a:avLst/>
          </a:prstGeom>
          <a:noFill/>
          <a:ln>
            <a:noFill/>
          </a:ln>
        </p:spPr>
        <p:style>
          <a:lnRef idx="0"/>
          <a:fillRef idx="0"/>
          <a:effectRef idx="0"/>
          <a:fontRef idx="minor"/>
        </p:style>
        <p:txBody>
          <a:bodyPr lIns="0" rIns="0" tIns="0" bIns="0">
            <a:noAutofit/>
          </a:bodyPr>
          <a:p>
            <a:pPr algn="r">
              <a:lnSpc>
                <a:spcPct val="100000"/>
              </a:lnSpc>
            </a:pPr>
            <a:r>
              <a:rPr b="0" lang="bg-BG" sz="4000" spc="197" strike="noStrike">
                <a:solidFill>
                  <a:srgbClr val="f0a22e"/>
                </a:solidFill>
                <a:latin typeface="Calibri"/>
              </a:rPr>
              <a:t>Електроника</a:t>
            </a:r>
            <a:endParaRPr b="0" lang="bg-BG" sz="4000" spc="-1" strike="noStrike">
              <a:latin typeface="Arial"/>
            </a:endParaRPr>
          </a:p>
        </p:txBody>
      </p:sp>
      <p:pic>
        <p:nvPicPr>
          <p:cNvPr id="171" name="Picture 17" descr=""/>
          <p:cNvPicPr/>
          <p:nvPr/>
        </p:nvPicPr>
        <p:blipFill>
          <a:blip r:embed="rId1"/>
          <a:stretch/>
        </p:blipFill>
        <p:spPr>
          <a:xfrm>
            <a:off x="5804280" y="3583440"/>
            <a:ext cx="1828800" cy="2006280"/>
          </a:xfrm>
          <a:prstGeom prst="rect">
            <a:avLst/>
          </a:prstGeom>
          <a:ln>
            <a:noFill/>
          </a:ln>
        </p:spPr>
      </p:pic>
      <p:pic>
        <p:nvPicPr>
          <p:cNvPr id="172" name="Picture 4" descr=""/>
          <p:cNvPicPr/>
          <p:nvPr/>
        </p:nvPicPr>
        <p:blipFill>
          <a:blip r:embed="rId2"/>
          <a:stretch/>
        </p:blipFill>
        <p:spPr>
          <a:xfrm>
            <a:off x="760320" y="4035600"/>
            <a:ext cx="2174760" cy="760320"/>
          </a:xfrm>
          <a:prstGeom prst="rect">
            <a:avLst/>
          </a:prstGeom>
          <a:ln>
            <a:solidFill>
              <a:srgbClr val="376092">
                <a:alpha val="50000"/>
              </a:srgbClr>
            </a:solidFill>
          </a:ln>
        </p:spPr>
      </p:pic>
      <p:sp>
        <p:nvSpPr>
          <p:cNvPr id="173" name="CustomShape 3"/>
          <p:cNvSpPr/>
          <p:nvPr/>
        </p:nvSpPr>
        <p:spPr>
          <a:xfrm>
            <a:off x="775080" y="4968000"/>
            <a:ext cx="3186720" cy="422640"/>
          </a:xfrm>
          <a:prstGeom prst="rect">
            <a:avLst/>
          </a:prstGeom>
          <a:noFill/>
          <a:ln>
            <a:noFill/>
          </a:ln>
        </p:spPr>
        <p:style>
          <a:lnRef idx="0"/>
          <a:fillRef idx="0"/>
          <a:effectRef idx="0"/>
          <a:fontRef idx="minor"/>
        </p:style>
        <p:txBody>
          <a:bodyPr lIns="36000" rIns="36000" tIns="36000" bIns="36000" anchor="ctr">
            <a:noAutofit/>
          </a:bodyPr>
          <a:p>
            <a:pPr>
              <a:lnSpc>
                <a:spcPct val="105000"/>
              </a:lnSpc>
            </a:pPr>
            <a:r>
              <a:rPr b="1" lang="bg-BG" sz="2300" spc="-1" strike="noStrike">
                <a:solidFill>
                  <a:srgbClr val="f4b36c"/>
                </a:solidFill>
                <a:latin typeface="Calibri"/>
                <a:ea typeface="DejaVu Sans"/>
              </a:rPr>
              <a:t>Учителски екип</a:t>
            </a:r>
            <a:endParaRPr b="0" lang="bg-BG" sz="2300" spc="-1" strike="noStrike">
              <a:latin typeface="Arial"/>
            </a:endParaRPr>
          </a:p>
        </p:txBody>
      </p:sp>
      <p:sp>
        <p:nvSpPr>
          <p:cNvPr id="174" name="CustomShape 4"/>
          <p:cNvSpPr/>
          <p:nvPr/>
        </p:nvSpPr>
        <p:spPr>
          <a:xfrm>
            <a:off x="775080" y="5205600"/>
            <a:ext cx="3186720" cy="695880"/>
          </a:xfrm>
          <a:prstGeom prst="rect">
            <a:avLst/>
          </a:prstGeom>
          <a:noFill/>
          <a:ln>
            <a:noFill/>
          </a:ln>
        </p:spPr>
        <p:style>
          <a:lnRef idx="0"/>
          <a:fillRef idx="0"/>
          <a:effectRef idx="0"/>
          <a:fontRef idx="minor"/>
        </p:style>
        <p:txBody>
          <a:bodyPr lIns="36000" rIns="36000" tIns="36000" bIns="36000" anchor="ctr">
            <a:noAutofit/>
          </a:bodyPr>
          <a:p>
            <a:pPr>
              <a:lnSpc>
                <a:spcPct val="105000"/>
              </a:lnSpc>
            </a:pPr>
            <a:r>
              <a:rPr b="1" lang="bg-BG" sz="2000" spc="-1" strike="noStrike">
                <a:solidFill>
                  <a:srgbClr val="f9daab"/>
                </a:solidFill>
                <a:latin typeface="Calibri"/>
                <a:ea typeface="DejaVu Sans"/>
              </a:rPr>
              <a:t>Обучение за ИТ кариера</a:t>
            </a:r>
            <a:endParaRPr b="0" lang="bg-BG" sz="2000" spc="-1" strike="noStrike">
              <a:latin typeface="Arial"/>
            </a:endParaRPr>
          </a:p>
        </p:txBody>
      </p:sp>
      <p:sp>
        <p:nvSpPr>
          <p:cNvPr id="175" name="CustomShape 5"/>
          <p:cNvSpPr/>
          <p:nvPr/>
        </p:nvSpPr>
        <p:spPr>
          <a:xfrm>
            <a:off x="775080" y="5705280"/>
            <a:ext cx="3809160" cy="346680"/>
          </a:xfrm>
          <a:prstGeom prst="rect">
            <a:avLst/>
          </a:prstGeom>
          <a:noFill/>
          <a:ln>
            <a:noFill/>
          </a:ln>
        </p:spPr>
        <p:style>
          <a:lnRef idx="0"/>
          <a:fillRef idx="0"/>
          <a:effectRef idx="0"/>
          <a:fontRef idx="minor"/>
        </p:style>
        <p:txBody>
          <a:bodyPr lIns="36000" rIns="36000" tIns="36000" bIns="36000" anchor="ctr">
            <a:noAutofit/>
          </a:bodyPr>
          <a:p>
            <a:pPr>
              <a:lnSpc>
                <a:spcPct val="105000"/>
              </a:lnSpc>
            </a:pPr>
            <a:r>
              <a:rPr b="1" lang="bg-BG" sz="1800" spc="-1" strike="noStrike" u="sng">
                <a:solidFill>
                  <a:srgbClr val="0000ff"/>
                </a:solidFill>
                <a:uFill>
                  <a:solidFill>
                    <a:srgbClr val="ffffff"/>
                  </a:solidFill>
                </a:uFill>
                <a:latin typeface="Calibri"/>
                <a:ea typeface="DejaVu Sans"/>
                <a:hlinkClick r:id="rId3"/>
              </a:rPr>
              <a:t>https://it-kariera.mon.bg/e-learning/</a:t>
            </a:r>
            <a:endParaRPr b="0" lang="bg-BG"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Какво е важно да отбележим</a:t>
            </a:r>
            <a:endParaRPr b="0" lang="bg-BG" sz="4000" spc="-1" strike="noStrike">
              <a:latin typeface="Arial"/>
            </a:endParaRPr>
          </a:p>
        </p:txBody>
      </p:sp>
      <p:sp>
        <p:nvSpPr>
          <p:cNvPr id="210"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211" name="TextShape 3"/>
          <p:cNvSpPr txBox="1"/>
          <p:nvPr/>
        </p:nvSpPr>
        <p:spPr>
          <a:xfrm>
            <a:off x="365760" y="1645920"/>
            <a:ext cx="11521440" cy="4830480"/>
          </a:xfrm>
          <a:prstGeom prst="rect">
            <a:avLst/>
          </a:prstGeom>
          <a:noFill/>
          <a:ln>
            <a:noFill/>
          </a:ln>
        </p:spPr>
        <p:txBody>
          <a:bodyPr lIns="90000" rIns="90000" tIns="45000" bIns="45000">
            <a:spAutoFit/>
          </a:bodyPr>
          <a:p>
            <a:r>
              <a:rPr b="0" lang="bg-BG" sz="1800" spc="-1" strike="noStrike">
                <a:latin typeface="Arial"/>
              </a:rPr>
              <a:t>- Светодиодът на излъчва (свети) през целия период (T);</a:t>
            </a:r>
            <a:endParaRPr b="0" lang="bg-BG" sz="1800" spc="-1" strike="noStrike">
              <a:latin typeface="Arial"/>
            </a:endParaRPr>
          </a:p>
          <a:p>
            <a:endParaRPr b="0" lang="bg-BG" sz="1800" spc="-1" strike="noStrike">
              <a:latin typeface="Arial"/>
            </a:endParaRPr>
          </a:p>
          <a:p>
            <a:r>
              <a:rPr b="0" lang="bg-BG" sz="1800" spc="-1" strike="noStrike">
                <a:latin typeface="Arial"/>
              </a:rPr>
              <a:t>- Светодиодът излъчва САМО по време на активното ниво (t) на импулса;</a:t>
            </a:r>
            <a:endParaRPr b="0" lang="bg-BG" sz="1800" spc="-1" strike="noStrike">
              <a:latin typeface="Arial"/>
            </a:endParaRPr>
          </a:p>
          <a:p>
            <a:endParaRPr b="0" lang="bg-BG" sz="1800" spc="-1" strike="noStrike">
              <a:latin typeface="Arial"/>
            </a:endParaRPr>
          </a:p>
          <a:p>
            <a:r>
              <a:rPr b="0" lang="bg-BG" sz="1800" spc="-1" strike="noStrike">
                <a:latin typeface="Arial"/>
              </a:rPr>
              <a:t>- Колкото по- голяма е продължителността на импулса, толкова повече енергия предаваме;</a:t>
            </a:r>
            <a:endParaRPr b="0" lang="bg-BG" sz="1800" spc="-1" strike="noStrike">
              <a:latin typeface="Arial"/>
            </a:endParaRPr>
          </a:p>
          <a:p>
            <a:endParaRPr b="0" lang="bg-BG" sz="1800" spc="-1" strike="noStrike">
              <a:latin typeface="Arial"/>
            </a:endParaRPr>
          </a:p>
          <a:p>
            <a:r>
              <a:rPr b="0" lang="bg-BG" sz="1800" spc="-1" strike="noStrike">
                <a:latin typeface="Arial"/>
              </a:rPr>
              <a:t>- Светодиодът излъчва с един и същ интензитет през цялото време – защото амплитудата на сигнала е константна;</a:t>
            </a:r>
            <a:endParaRPr b="0" lang="bg-BG" sz="1800" spc="-1" strike="noStrike">
              <a:latin typeface="Arial"/>
            </a:endParaRPr>
          </a:p>
          <a:p>
            <a:endParaRPr b="0" lang="bg-BG" sz="1800" spc="-1" strike="noStrike">
              <a:latin typeface="Arial"/>
            </a:endParaRPr>
          </a:p>
          <a:p>
            <a:r>
              <a:rPr b="0" lang="bg-BG" sz="1800" spc="-1" strike="noStrike">
                <a:latin typeface="Arial"/>
              </a:rPr>
              <a:t>- Окото „лъже“ спрямо времето, през което светодиода е включен;</a:t>
            </a:r>
            <a:endParaRPr b="0" lang="bg-BG" sz="1800" spc="-1" strike="noStrike">
              <a:latin typeface="Arial"/>
            </a:endParaRPr>
          </a:p>
          <a:p>
            <a:endParaRPr b="0" lang="bg-BG" sz="1800" spc="-1" strike="noStrike">
              <a:latin typeface="Arial"/>
            </a:endParaRPr>
          </a:p>
          <a:p>
            <a:r>
              <a:rPr b="0" lang="bg-BG" sz="1800" spc="-1" strike="noStrike">
                <a:latin typeface="Arial"/>
              </a:rPr>
              <a:t>- По- дълго време (по- голям коефициент на запълване) – по ярко „виждаме“ светодиода да излъчва;</a:t>
            </a:r>
            <a:endParaRPr b="0" lang="bg-BG" sz="1800" spc="-1" strike="noStrike">
              <a:latin typeface="Arial"/>
            </a:endParaRPr>
          </a:p>
          <a:p>
            <a:endParaRPr b="0" lang="bg-BG" sz="1800" spc="-1" strike="noStrike">
              <a:latin typeface="Arial"/>
            </a:endParaRPr>
          </a:p>
          <a:p>
            <a:r>
              <a:rPr b="0" lang="bg-BG" sz="1800" spc="-1" strike="noStrike">
                <a:latin typeface="Arial"/>
              </a:rPr>
              <a:t>- По- късо време (по- малък коефициент на запълване) – по слабо „виждаме“ светодиода да излъчва.</a:t>
            </a:r>
            <a:endParaRPr b="0" lang="bg-BG" sz="1800" spc="-1" strike="noStrike">
              <a:latin typeface="Arial"/>
            </a:endParaRPr>
          </a:p>
          <a:p>
            <a:endParaRPr b="0" lang="bg-BG"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PWM (ШИМ) и Ардуино</a:t>
            </a:r>
            <a:endParaRPr b="0" lang="bg-BG" sz="4000" spc="-1" strike="noStrike">
              <a:latin typeface="Arial"/>
            </a:endParaRPr>
          </a:p>
        </p:txBody>
      </p:sp>
      <p:sp>
        <p:nvSpPr>
          <p:cNvPr id="213"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214" name="TextShape 3"/>
          <p:cNvSpPr txBox="1"/>
          <p:nvPr/>
        </p:nvSpPr>
        <p:spPr>
          <a:xfrm>
            <a:off x="1188720" y="1463040"/>
            <a:ext cx="775080" cy="1225800"/>
          </a:xfrm>
          <a:prstGeom prst="rect">
            <a:avLst/>
          </a:prstGeom>
          <a:noFill/>
          <a:ln>
            <a:noFill/>
          </a:ln>
        </p:spPr>
        <p:txBody>
          <a:bodyPr lIns="90000" rIns="90000" tIns="45000" bIns="45000">
            <a:spAutoFit/>
          </a:bodyPr>
          <a:p>
            <a:r>
              <a:rPr b="1" lang="bg-BG" sz="8000" spc="-1" strike="noStrike">
                <a:latin typeface="Arial"/>
              </a:rPr>
              <a:t>~</a:t>
            </a:r>
            <a:endParaRPr b="1" lang="bg-BG" sz="8000" spc="-1" strike="noStrike">
              <a:latin typeface="Arial"/>
            </a:endParaRPr>
          </a:p>
        </p:txBody>
      </p:sp>
      <p:sp>
        <p:nvSpPr>
          <p:cNvPr id="215" name="TextShape 4"/>
          <p:cNvSpPr txBox="1"/>
          <p:nvPr/>
        </p:nvSpPr>
        <p:spPr>
          <a:xfrm>
            <a:off x="101520" y="6400800"/>
            <a:ext cx="4221000" cy="346680"/>
          </a:xfrm>
          <a:prstGeom prst="rect">
            <a:avLst/>
          </a:prstGeom>
          <a:noFill/>
          <a:ln>
            <a:noFill/>
          </a:ln>
        </p:spPr>
        <p:txBody>
          <a:bodyPr lIns="90000" rIns="90000" tIns="45000" bIns="45000">
            <a:spAutoFit/>
          </a:bodyPr>
          <a:p>
            <a:r>
              <a:rPr b="0" lang="bg-BG" sz="1800" spc="-1" strike="noStrike">
                <a:latin typeface="Arial"/>
              </a:rPr>
              <a:t>https://www.arduino.cc/en/Tutorial/PWM</a:t>
            </a:r>
            <a:endParaRPr b="0" lang="bg-BG" sz="1800" spc="-1" strike="noStrike">
              <a:latin typeface="Arial"/>
            </a:endParaRPr>
          </a:p>
        </p:txBody>
      </p:sp>
      <p:pic>
        <p:nvPicPr>
          <p:cNvPr id="216" name="" descr=""/>
          <p:cNvPicPr/>
          <p:nvPr/>
        </p:nvPicPr>
        <p:blipFill>
          <a:blip r:embed="rId1"/>
          <a:stretch/>
        </p:blipFill>
        <p:spPr>
          <a:xfrm>
            <a:off x="4297680" y="1005840"/>
            <a:ext cx="7406640" cy="51717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PWM (ШИМ) и Ардуино</a:t>
            </a:r>
            <a:endParaRPr b="0" lang="bg-BG" sz="4000" spc="-1" strike="noStrike">
              <a:latin typeface="Arial"/>
            </a:endParaRPr>
          </a:p>
        </p:txBody>
      </p:sp>
      <p:sp>
        <p:nvSpPr>
          <p:cNvPr id="218"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219" name="TextShape 3"/>
          <p:cNvSpPr txBox="1"/>
          <p:nvPr/>
        </p:nvSpPr>
        <p:spPr>
          <a:xfrm>
            <a:off x="457200" y="1645920"/>
            <a:ext cx="11430000" cy="3673800"/>
          </a:xfrm>
          <a:prstGeom prst="rect">
            <a:avLst/>
          </a:prstGeom>
          <a:noFill/>
          <a:ln>
            <a:noFill/>
          </a:ln>
        </p:spPr>
        <p:txBody>
          <a:bodyPr lIns="90000" rIns="90000" tIns="45000" bIns="45000">
            <a:spAutoFit/>
          </a:bodyPr>
          <a:p>
            <a:r>
              <a:rPr b="0" lang="bg-BG" sz="1800" spc="-1" strike="noStrike">
                <a:latin typeface="Arial"/>
              </a:rPr>
              <a:t>analogWrite(pin, value)</a:t>
            </a:r>
            <a:endParaRPr b="0" lang="bg-BG" sz="1800" spc="-1" strike="noStrike">
              <a:latin typeface="Arial"/>
            </a:endParaRPr>
          </a:p>
          <a:p>
            <a:endParaRPr b="0" lang="bg-BG" sz="1800" spc="-1" strike="noStrike">
              <a:latin typeface="Arial"/>
            </a:endParaRPr>
          </a:p>
          <a:p>
            <a:endParaRPr b="0" lang="bg-BG" sz="1800" spc="-1" strike="noStrike">
              <a:latin typeface="Arial"/>
            </a:endParaRPr>
          </a:p>
          <a:p>
            <a:endParaRPr b="0" lang="bg-BG" sz="1800" spc="-1" strike="noStrike">
              <a:latin typeface="Arial"/>
            </a:endParaRPr>
          </a:p>
          <a:p>
            <a:r>
              <a:rPr b="0" lang="bg-BG" sz="1800" spc="-1" strike="noStrike">
                <a:latin typeface="Arial"/>
              </a:rPr>
              <a:t>pin: </a:t>
            </a:r>
            <a:r>
              <a:rPr b="0" lang="bg-BG" sz="1800" spc="-1" strike="noStrike">
                <a:latin typeface="Arial"/>
              </a:rPr>
              <a:t>	</a:t>
            </a:r>
            <a:r>
              <a:rPr b="0" lang="bg-BG" sz="1800" spc="-1" strike="noStrike">
                <a:latin typeface="Arial"/>
              </a:rPr>
              <a:t>	</a:t>
            </a:r>
            <a:r>
              <a:rPr b="0" lang="bg-BG" sz="1800" spc="-1" strike="noStrike">
                <a:latin typeface="Arial"/>
              </a:rPr>
              <a:t>номер на пин за PWM (~) </a:t>
            </a:r>
            <a:r>
              <a:rPr b="0" lang="bg-BG" sz="1800" spc="-1" strike="noStrike">
                <a:latin typeface="Arial"/>
              </a:rPr>
              <a:t>	</a:t>
            </a:r>
            <a:r>
              <a:rPr b="0" lang="bg-BG" sz="1800" spc="-1" strike="noStrike">
                <a:latin typeface="Arial"/>
              </a:rPr>
              <a:t>: int</a:t>
            </a:r>
            <a:endParaRPr b="0" lang="bg-BG" sz="1800" spc="-1" strike="noStrike">
              <a:latin typeface="Arial"/>
            </a:endParaRPr>
          </a:p>
          <a:p>
            <a:r>
              <a:rPr b="0" lang="bg-BG" sz="1800" spc="-1" strike="noStrike">
                <a:latin typeface="Arial"/>
              </a:rPr>
              <a:t>value: </a:t>
            </a:r>
            <a:r>
              <a:rPr b="0" lang="bg-BG" sz="1800" spc="-1" strike="noStrike">
                <a:latin typeface="Arial"/>
              </a:rPr>
              <a:t>	</a:t>
            </a:r>
            <a:r>
              <a:rPr b="0" lang="bg-BG" sz="1800" spc="-1" strike="noStrike">
                <a:latin typeface="Arial"/>
              </a:rPr>
              <a:t>коефициент на запълване</a:t>
            </a:r>
            <a:r>
              <a:rPr b="0" lang="bg-BG" sz="1800" spc="-1" strike="noStrike">
                <a:latin typeface="Arial"/>
              </a:rPr>
              <a:t>	</a:t>
            </a:r>
            <a:r>
              <a:rPr b="0" lang="bg-BG" sz="1800" spc="-1" strike="noStrike">
                <a:latin typeface="Arial"/>
              </a:rPr>
              <a:t>: int</a:t>
            </a:r>
            <a:endParaRPr b="0" lang="bg-BG" sz="1800" spc="-1" strike="noStrike">
              <a:latin typeface="Arial"/>
            </a:endParaRPr>
          </a:p>
          <a:p>
            <a:r>
              <a:rPr b="0" lang="bg-BG" sz="1800" spc="-1" strike="noStrike">
                <a:latin typeface="Arial"/>
                <a:ea typeface="Noto Sans CJK SC Regular"/>
              </a:rPr>
              <a:t>	</a:t>
            </a:r>
            <a:r>
              <a:rPr b="0" lang="bg-BG" sz="1800" spc="-1" strike="noStrike">
                <a:latin typeface="Arial"/>
                <a:ea typeface="Noto Sans CJK SC Regular"/>
              </a:rPr>
              <a:t>	</a:t>
            </a:r>
            <a:r>
              <a:rPr b="0" lang="bg-BG" sz="1800" spc="-1" strike="noStrike">
                <a:latin typeface="Arial"/>
                <a:ea typeface="Noto Sans CJK SC Regular"/>
              </a:rPr>
              <a:t>	</a:t>
            </a:r>
            <a:r>
              <a:rPr b="0" lang="bg-BG" sz="1800" spc="-1" strike="noStrike">
                <a:latin typeface="Arial"/>
              </a:rPr>
              <a:t>минимална стойност: </a:t>
            </a:r>
            <a:r>
              <a:rPr b="0" lang="bg-BG" sz="1800" spc="-1" strike="noStrike">
                <a:latin typeface="Arial"/>
              </a:rPr>
              <a:t>	</a:t>
            </a:r>
            <a:r>
              <a:rPr b="0" lang="bg-BG" sz="1800" spc="-1" strike="noStrike">
                <a:latin typeface="Arial"/>
              </a:rPr>
              <a:t>     0  </a:t>
            </a:r>
            <a:r>
              <a:rPr b="0" lang="bg-BG" sz="1800" spc="-1" strike="noStrike">
                <a:latin typeface="Arial"/>
              </a:rPr>
              <a:t>	</a:t>
            </a:r>
            <a:r>
              <a:rPr b="0" lang="bg-BG" sz="1800" spc="-1" strike="noStrike">
                <a:latin typeface="Arial"/>
              </a:rPr>
              <a:t>- напълно изключен</a:t>
            </a:r>
            <a:endParaRPr b="0" lang="bg-BG" sz="1800" spc="-1" strike="noStrike">
              <a:latin typeface="Arial"/>
            </a:endParaRPr>
          </a:p>
          <a:p>
            <a:r>
              <a:rPr b="0" lang="bg-BG" sz="1800" spc="-1" strike="noStrike">
                <a:latin typeface="Arial"/>
                <a:ea typeface="Noto Sans CJK SC Regular"/>
              </a:rPr>
              <a:t>	</a:t>
            </a:r>
            <a:r>
              <a:rPr b="0" lang="bg-BG" sz="1800" spc="-1" strike="noStrike">
                <a:latin typeface="Arial"/>
                <a:ea typeface="Noto Sans CJK SC Regular"/>
              </a:rPr>
              <a:t>	</a:t>
            </a:r>
            <a:r>
              <a:rPr b="0" lang="bg-BG" sz="1800" spc="-1" strike="noStrike">
                <a:latin typeface="Arial"/>
                <a:ea typeface="Noto Sans CJK SC Regular"/>
              </a:rPr>
              <a:t>	</a:t>
            </a:r>
            <a:r>
              <a:rPr b="0" lang="bg-BG" sz="1800" spc="-1" strike="noStrike">
                <a:latin typeface="Arial"/>
                <a:ea typeface="Noto Sans CJK SC Regular"/>
              </a:rPr>
              <a:t>макс</a:t>
            </a:r>
            <a:r>
              <a:rPr b="0" lang="bg-BG" sz="1800" spc="-1" strike="noStrike">
                <a:latin typeface="Arial"/>
              </a:rPr>
              <a:t>имална стойност:</a:t>
            </a:r>
            <a:r>
              <a:rPr b="0" lang="bg-BG" sz="1800" spc="-1" strike="noStrike">
                <a:latin typeface="Arial"/>
              </a:rPr>
              <a:t>	</a:t>
            </a:r>
            <a:r>
              <a:rPr b="0" lang="bg-BG" sz="1800" spc="-1" strike="noStrike">
                <a:latin typeface="Arial"/>
              </a:rPr>
              <a:t>255 </a:t>
            </a:r>
            <a:r>
              <a:rPr b="0" lang="bg-BG" sz="1800" spc="-1" strike="noStrike">
                <a:latin typeface="Arial"/>
              </a:rPr>
              <a:t>	</a:t>
            </a:r>
            <a:r>
              <a:rPr b="0" lang="bg-BG" sz="1800" spc="-1" strike="noStrike">
                <a:latin typeface="Arial"/>
              </a:rPr>
              <a:t>	</a:t>
            </a:r>
            <a:r>
              <a:rPr b="0" lang="bg-BG" sz="1800" spc="-1" strike="noStrike">
                <a:latin typeface="Arial"/>
              </a:rPr>
              <a:t>- напълно включен</a:t>
            </a:r>
            <a:endParaRPr b="0" lang="bg-BG" sz="1800" spc="-1" strike="noStrike">
              <a:latin typeface="Arial"/>
            </a:endParaRPr>
          </a:p>
          <a:p>
            <a:endParaRPr b="0" lang="bg-BG" sz="1800" spc="-1" strike="noStrike">
              <a:latin typeface="Arial"/>
            </a:endParaRPr>
          </a:p>
          <a:p>
            <a:endParaRPr b="0" lang="bg-BG" sz="1800" spc="-1" strike="noStrike">
              <a:latin typeface="Arial"/>
            </a:endParaRPr>
          </a:p>
          <a:p>
            <a:r>
              <a:rPr b="0" lang="bg-BG" sz="1800" spc="-1" strike="noStrike">
                <a:latin typeface="Arial"/>
              </a:rPr>
              <a:t>Забележка: пинове 5 и 6 могат да светят по- ярко, сравнено с останалите PWM пинове, поради вътрешната архитектура на процесора. Това явление е по- силно изразено при ниски коефициенти на запълване – светодиодът може да не бъде напълно „изгасен“. </a:t>
            </a:r>
            <a:endParaRPr b="0" lang="bg-BG" sz="1800" spc="-1" strike="noStrike">
              <a:latin typeface="Arial"/>
            </a:endParaRPr>
          </a:p>
          <a:p>
            <a:endParaRPr b="0" lang="bg-BG"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За какво още?</a:t>
            </a:r>
            <a:endParaRPr b="0" lang="bg-BG" sz="4000" spc="-1" strike="noStrike">
              <a:latin typeface="Arial"/>
            </a:endParaRPr>
          </a:p>
        </p:txBody>
      </p:sp>
      <p:sp>
        <p:nvSpPr>
          <p:cNvPr id="221"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222" name="TextShape 3"/>
          <p:cNvSpPr txBox="1"/>
          <p:nvPr/>
        </p:nvSpPr>
        <p:spPr>
          <a:xfrm>
            <a:off x="457200" y="1645920"/>
            <a:ext cx="11430000" cy="2394000"/>
          </a:xfrm>
          <a:prstGeom prst="rect">
            <a:avLst/>
          </a:prstGeom>
          <a:noFill/>
          <a:ln>
            <a:noFill/>
          </a:ln>
        </p:spPr>
        <p:txBody>
          <a:bodyPr lIns="90000" rIns="90000" tIns="45000" bIns="45000">
            <a:spAutoFit/>
          </a:bodyPr>
          <a:p>
            <a:r>
              <a:rPr b="0" lang="bg-BG" sz="1800" spc="-1" strike="noStrike">
                <a:latin typeface="Arial"/>
              </a:rPr>
              <a:t>ШИМ намира широко приложение при управлението на различен вид периферия:</a:t>
            </a:r>
            <a:endParaRPr b="0" lang="bg-BG" sz="1800" spc="-1" strike="noStrike">
              <a:latin typeface="Arial"/>
            </a:endParaRPr>
          </a:p>
          <a:p>
            <a:endParaRPr b="0" lang="bg-BG" sz="1800" spc="-1" strike="noStrike">
              <a:latin typeface="Arial"/>
            </a:endParaRPr>
          </a:p>
          <a:p>
            <a:r>
              <a:rPr b="0" lang="bg-BG" sz="1800" spc="-1" strike="noStrike">
                <a:latin typeface="Arial"/>
              </a:rPr>
              <a:t>	</a:t>
            </a:r>
            <a:r>
              <a:rPr b="0" lang="bg-BG" sz="1800" spc="-1" strike="noStrike">
                <a:latin typeface="Arial"/>
              </a:rPr>
              <a:t>- С ШИМ се управлява скоростта (оборотите) на въртене на електромотор;</a:t>
            </a:r>
            <a:endParaRPr b="0" lang="bg-BG" sz="1800" spc="-1" strike="noStrike">
              <a:latin typeface="Arial"/>
            </a:endParaRPr>
          </a:p>
          <a:p>
            <a:r>
              <a:rPr b="0" lang="bg-BG" sz="1800" spc="-1" strike="noStrike">
                <a:latin typeface="Arial"/>
              </a:rPr>
              <a:t>	</a:t>
            </a:r>
            <a:r>
              <a:rPr b="0" lang="bg-BG" sz="1800" spc="-1" strike="noStrike">
                <a:latin typeface="Arial"/>
              </a:rPr>
              <a:t>- С ШИМ се управлява количеството топлина – температурата за загряване / охлаждане – ел. Печка;</a:t>
            </a:r>
            <a:endParaRPr b="0" lang="bg-BG" sz="1800" spc="-1" strike="noStrike">
              <a:latin typeface="Arial"/>
            </a:endParaRPr>
          </a:p>
          <a:p>
            <a:r>
              <a:rPr b="0" lang="bg-BG" sz="1800" spc="-1" strike="noStrike">
                <a:latin typeface="Arial"/>
              </a:rPr>
              <a:t>	</a:t>
            </a:r>
            <a:r>
              <a:rPr b="0" lang="bg-BG" sz="1800" spc="-1" strike="noStrike">
                <a:latin typeface="Arial"/>
              </a:rPr>
              <a:t>- С ШИМ се управлява ъгълът на отклонение на СЕРВО двигател;</a:t>
            </a:r>
            <a:endParaRPr b="0" lang="bg-BG" sz="1800" spc="-1" strike="noStrike">
              <a:latin typeface="Arial"/>
            </a:endParaRPr>
          </a:p>
          <a:p>
            <a:r>
              <a:rPr b="0" lang="bg-BG" sz="1800" spc="-1" strike="noStrike">
                <a:latin typeface="Arial"/>
              </a:rPr>
              <a:t>	</a:t>
            </a:r>
            <a:r>
              <a:rPr b="0" lang="bg-BG" sz="1800" spc="-1" strike="noStrike">
                <a:latin typeface="Arial"/>
              </a:rPr>
              <a:t>- С ШИМ се управлява цветът на RGB светодиод;</a:t>
            </a:r>
            <a:endParaRPr b="0" lang="bg-BG" sz="1800" spc="-1" strike="noStrike">
              <a:latin typeface="Arial"/>
            </a:endParaRPr>
          </a:p>
          <a:p>
            <a:endParaRPr b="0" lang="bg-BG"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1529280" y="6400800"/>
            <a:ext cx="10481760" cy="362880"/>
          </a:xfrm>
          <a:prstGeom prst="rect">
            <a:avLst/>
          </a:prstGeom>
          <a:noFill/>
          <a:ln>
            <a:noFill/>
          </a:ln>
        </p:spPr>
        <p:style>
          <a:lnRef idx="0"/>
          <a:fillRef idx="0"/>
          <a:effectRef idx="0"/>
          <a:fontRef idx="minor"/>
        </p:style>
        <p:txBody>
          <a:bodyPr lIns="36000" rIns="36000" tIns="36000" bIns="36000">
            <a:noAutofit/>
          </a:bodyPr>
          <a:p>
            <a:pPr algn="r">
              <a:lnSpc>
                <a:spcPct val="100000"/>
              </a:lnSpc>
            </a:pPr>
            <a:r>
              <a:rPr b="0" lang="bg-BG" sz="1800" spc="-1" strike="noStrike" u="sng">
                <a:solidFill>
                  <a:srgbClr val="0000ff"/>
                </a:solidFill>
                <a:uFill>
                  <a:solidFill>
                    <a:srgbClr val="ffffff"/>
                  </a:solidFill>
                </a:uFill>
                <a:latin typeface="Calibri"/>
                <a:hlinkClick r:id="rId1"/>
              </a:rPr>
              <a:t>https://it-kariera.mon.bg/e-learning/</a:t>
            </a:r>
            <a:endParaRPr b="0" lang="bg-BG" sz="1800" spc="-1" strike="noStrike">
              <a:latin typeface="Arial"/>
            </a:endParaRPr>
          </a:p>
        </p:txBody>
      </p:sp>
      <p:sp>
        <p:nvSpPr>
          <p:cNvPr id="224" name="CustomShape 2"/>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Вградени системи</a:t>
            </a:r>
            <a:endParaRPr b="0" lang="bg-BG"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A106F784-91CA-47D8-8AD1-513664407ED4}" type="slidenum">
              <a:rPr b="0" lang="bg-BG" sz="1000" spc="-1" strike="noStrike">
                <a:solidFill>
                  <a:srgbClr val="ffffff"/>
                </a:solidFill>
                <a:latin typeface="Calibri"/>
              </a:rPr>
              <a:t>&lt;number&gt;</a:t>
            </a:fld>
            <a:endParaRPr b="0" lang="bg-BG" sz="1000" spc="-1" strike="noStrike">
              <a:latin typeface="Arial"/>
            </a:endParaRPr>
          </a:p>
        </p:txBody>
      </p:sp>
      <p:sp>
        <p:nvSpPr>
          <p:cNvPr id="226" name="CustomShape 2"/>
          <p:cNvSpPr/>
          <p:nvPr/>
        </p:nvSpPr>
        <p:spPr>
          <a:xfrm>
            <a:off x="190440" y="1012320"/>
            <a:ext cx="11804040" cy="556956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buClr>
                <a:srgbClr val="f2b254"/>
              </a:buClr>
              <a:buFont typeface="Wingdings" charset="2"/>
              <a:buChar char=""/>
            </a:pPr>
            <a:r>
              <a:rPr b="0" lang="bg-BG" sz="3200" spc="-1" strike="noStrike">
                <a:solidFill>
                  <a:srgbClr val="ffffff"/>
                </a:solidFill>
                <a:latin typeface="Calibri"/>
              </a:rPr>
              <a:t>Що в PWM;</a:t>
            </a:r>
            <a:endParaRPr b="0" lang="bg-BG" sz="3200" spc="-1" strike="noStrike">
              <a:latin typeface="Arial"/>
            </a:endParaRPr>
          </a:p>
          <a:p>
            <a:pPr marL="304920" indent="-304200">
              <a:lnSpc>
                <a:spcPct val="100000"/>
              </a:lnSpc>
              <a:buClr>
                <a:srgbClr val="f2b254"/>
              </a:buClr>
              <a:buFont typeface="Wingdings" charset="2"/>
              <a:buChar char=""/>
            </a:pPr>
            <a:r>
              <a:rPr b="0" lang="bg-BG" sz="3200" spc="-1" strike="noStrike">
                <a:solidFill>
                  <a:srgbClr val="ffffff"/>
                </a:solidFill>
                <a:latin typeface="Calibri"/>
              </a:rPr>
              <a:t>Инерция на зрението;</a:t>
            </a:r>
            <a:endParaRPr b="0" lang="bg-BG" sz="3200" spc="-1" strike="noStrike">
              <a:latin typeface="Arial"/>
            </a:endParaRPr>
          </a:p>
          <a:p>
            <a:pPr marL="304920" indent="-304200">
              <a:lnSpc>
                <a:spcPct val="100000"/>
              </a:lnSpc>
              <a:buClr>
                <a:srgbClr val="f2b254"/>
              </a:buClr>
              <a:buFont typeface="Wingdings" charset="2"/>
              <a:buChar char=""/>
            </a:pPr>
            <a:r>
              <a:rPr b="0" lang="bg-BG" sz="3200" spc="-1" strike="noStrike">
                <a:solidFill>
                  <a:srgbClr val="ffffff"/>
                </a:solidFill>
                <a:latin typeface="Calibri"/>
              </a:rPr>
              <a:t>Затъвмняване на светодиод;</a:t>
            </a:r>
            <a:endParaRPr b="0" lang="bg-BG" sz="3200" spc="-1" strike="noStrike">
              <a:latin typeface="Arial"/>
            </a:endParaRPr>
          </a:p>
          <a:p>
            <a:pPr marL="304920" indent="-304200">
              <a:lnSpc>
                <a:spcPct val="100000"/>
              </a:lnSpc>
              <a:buClr>
                <a:srgbClr val="f2b254"/>
              </a:buClr>
              <a:buFont typeface="Wingdings" charset="2"/>
              <a:buChar char=""/>
            </a:pPr>
            <a:r>
              <a:rPr b="0" lang="bg-BG" sz="3200" spc="-1" strike="noStrike">
                <a:solidFill>
                  <a:srgbClr val="ffffff"/>
                </a:solidFill>
                <a:latin typeface="Calibri"/>
              </a:rPr>
              <a:t>Работа с трицветни светодиоди;</a:t>
            </a:r>
            <a:endParaRPr b="0" lang="bg-BG" sz="3200" spc="-1" strike="noStrike">
              <a:latin typeface="Arial"/>
            </a:endParaRPr>
          </a:p>
          <a:p>
            <a:pPr marL="304920" indent="-304200">
              <a:lnSpc>
                <a:spcPct val="100000"/>
              </a:lnSpc>
              <a:buClr>
                <a:srgbClr val="f2b254"/>
              </a:buClr>
              <a:buFont typeface="Wingdings" charset="2"/>
              <a:buChar char=""/>
            </a:pPr>
            <a:endParaRPr b="0" lang="bg-BG" sz="3200" spc="-1" strike="noStrike">
              <a:latin typeface="Arial"/>
            </a:endParaRPr>
          </a:p>
        </p:txBody>
      </p:sp>
      <p:sp>
        <p:nvSpPr>
          <p:cNvPr id="227" name="CustomShape 3"/>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Какво научихме днес?</a:t>
            </a:r>
            <a:endParaRPr b="0" lang="bg-BG" sz="4000" spc="-1" strike="noStrike">
              <a:latin typeface="Arial"/>
            </a:endParaRPr>
          </a:p>
        </p:txBody>
      </p:sp>
      <p:pic>
        <p:nvPicPr>
          <p:cNvPr id="228" name="Picture 2" descr=""/>
          <p:cNvPicPr/>
          <p:nvPr/>
        </p:nvPicPr>
        <p:blipFill>
          <a:blip r:embed="rId1"/>
          <a:stretch/>
        </p:blipFill>
        <p:spPr>
          <a:xfrm>
            <a:off x="8859600" y="1676520"/>
            <a:ext cx="2873160" cy="24580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2FC42193-4CD4-40D7-929D-A7154E49447D}" type="slidenum">
              <a:rPr b="0" lang="bg-BG" sz="1000" spc="-1" strike="noStrike">
                <a:solidFill>
                  <a:srgbClr val="ffffff"/>
                </a:solidFill>
                <a:latin typeface="Calibri"/>
              </a:rPr>
              <a:t>&lt;number&gt;</a:t>
            </a:fld>
            <a:endParaRPr b="0" lang="bg-BG" sz="1000" spc="-1" strike="noStrike">
              <a:latin typeface="Arial"/>
            </a:endParaRPr>
          </a:p>
        </p:txBody>
      </p:sp>
      <p:sp>
        <p:nvSpPr>
          <p:cNvPr id="230" name="CustomShape 2"/>
          <p:cNvSpPr/>
          <p:nvPr/>
        </p:nvSpPr>
        <p:spPr>
          <a:xfrm>
            <a:off x="190440" y="1151280"/>
            <a:ext cx="11804040" cy="556956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buClr>
                <a:srgbClr val="f2b254"/>
              </a:buClr>
              <a:buFont typeface="Wingdings" charset="2"/>
              <a:buChar char=""/>
            </a:pPr>
            <a:r>
              <a:rPr b="0" lang="bg-BG" sz="3400" spc="-1" strike="noStrike">
                <a:solidFill>
                  <a:srgbClr val="ffffff"/>
                </a:solidFill>
                <a:latin typeface="Calibri"/>
              </a:rPr>
              <a:t>Настоящият курс (слайдове, примери, видео, задачи и др.) се разпространяват под свободен лиценз "</a:t>
            </a:r>
            <a:r>
              <a:rPr b="0" lang="bg-BG" sz="3400" spc="-1" strike="noStrike" u="sng">
                <a:solidFill>
                  <a:srgbClr val="0000ff"/>
                </a:solidFill>
                <a:uFill>
                  <a:solidFill>
                    <a:srgbClr val="ffffff"/>
                  </a:solidFill>
                </a:uFill>
                <a:latin typeface="Calibri"/>
                <a:hlinkClick r:id="rId1"/>
              </a:rPr>
              <a:t>Creative Commons </a:t>
            </a:r>
            <a:r>
              <a:rPr b="0" lang="bg-BG" sz="3400" spc="-1" strike="noStrike" u="sng">
                <a:solidFill>
                  <a:srgbClr val="0000ff"/>
                </a:solidFill>
                <a:uFill>
                  <a:solidFill>
                    <a:srgbClr val="ffffff"/>
                  </a:solidFill>
                </a:uFill>
                <a:latin typeface="Calibri"/>
                <a:hlinkClick r:id="rId2"/>
              </a:rPr>
              <a:t>Attribution-NonCommercial-ShareAlike</a:t>
            </a:r>
            <a:r>
              <a:rPr b="0" lang="bg-BG" sz="3400" spc="-1" strike="noStrike" u="sng">
                <a:solidFill>
                  <a:srgbClr val="0000ff"/>
                </a:solidFill>
                <a:uFill>
                  <a:solidFill>
                    <a:srgbClr val="ffffff"/>
                  </a:solidFill>
                </a:uFill>
                <a:latin typeface="Calibri"/>
                <a:hlinkClick r:id="rId3"/>
              </a:rPr>
              <a:t> 4.0 International</a:t>
            </a:r>
            <a:r>
              <a:rPr b="0" lang="bg-BG" sz="3400" spc="-1" strike="noStrike">
                <a:solidFill>
                  <a:srgbClr val="ffffff"/>
                </a:solidFill>
                <a:latin typeface="Calibri"/>
              </a:rPr>
              <a:t>"</a:t>
            </a:r>
            <a:endParaRPr b="0" lang="bg-BG" sz="3400" spc="-1" strike="noStrike">
              <a:latin typeface="Arial"/>
            </a:endParaRPr>
          </a:p>
          <a:p>
            <a:pPr>
              <a:lnSpc>
                <a:spcPct val="100000"/>
              </a:lnSpc>
            </a:pPr>
            <a:endParaRPr b="0" lang="bg-BG" sz="3400" spc="-1" strike="noStrike">
              <a:latin typeface="Arial"/>
            </a:endParaRPr>
          </a:p>
          <a:p>
            <a:pPr>
              <a:lnSpc>
                <a:spcPct val="100000"/>
              </a:lnSpc>
            </a:pPr>
            <a:endParaRPr b="0" lang="bg-BG" sz="3400" spc="-1" strike="noStrike">
              <a:latin typeface="Arial"/>
            </a:endParaRPr>
          </a:p>
          <a:p>
            <a:pPr>
              <a:lnSpc>
                <a:spcPct val="100000"/>
              </a:lnSpc>
            </a:pPr>
            <a:endParaRPr b="0" lang="bg-BG" sz="3400" spc="-1" strike="noStrike">
              <a:latin typeface="Arial"/>
            </a:endParaRPr>
          </a:p>
        </p:txBody>
      </p:sp>
      <p:sp>
        <p:nvSpPr>
          <p:cNvPr id="231" name="CustomShape 3"/>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Лиценз</a:t>
            </a:r>
            <a:endParaRPr b="0" lang="bg-BG" sz="4000" spc="-1" strike="noStrike">
              <a:latin typeface="Arial"/>
            </a:endParaRPr>
          </a:p>
        </p:txBody>
      </p:sp>
      <p:pic>
        <p:nvPicPr>
          <p:cNvPr id="232" name="Picture 4" descr=""/>
          <p:cNvPicPr/>
          <p:nvPr/>
        </p:nvPicPr>
        <p:blipFill>
          <a:blip r:embed="rId4"/>
          <a:stretch/>
        </p:blipFill>
        <p:spPr>
          <a:xfrm>
            <a:off x="4507560" y="3462480"/>
            <a:ext cx="3170160" cy="1108800"/>
          </a:xfrm>
          <a:prstGeom prst="rect">
            <a:avLst/>
          </a:prstGeom>
          <a:ln>
            <a:solidFill>
              <a:srgbClr val="953735"/>
            </a:solid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189360" y="41400"/>
            <a:ext cx="5053320" cy="110988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Съдържание</a:t>
            </a:r>
            <a:endParaRPr b="0" lang="bg-BG" sz="4000" spc="-1" strike="noStrike">
              <a:latin typeface="Arial"/>
            </a:endParaRPr>
          </a:p>
        </p:txBody>
      </p:sp>
      <p:sp>
        <p:nvSpPr>
          <p:cNvPr id="177" name="CustomShape 2"/>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373B632D-6548-4897-A498-42FC21F1B57F}" type="slidenum">
              <a:rPr b="0" lang="bg-BG" sz="1000" spc="-1" strike="noStrike">
                <a:solidFill>
                  <a:srgbClr val="ffffff"/>
                </a:solidFill>
                <a:latin typeface="Calibri"/>
              </a:rPr>
              <a:t>&lt;number&gt;</a:t>
            </a:fld>
            <a:endParaRPr b="0" lang="bg-BG" sz="1000" spc="-1" strike="noStrike">
              <a:latin typeface="Arial"/>
            </a:endParaRPr>
          </a:p>
        </p:txBody>
      </p:sp>
      <p:sp>
        <p:nvSpPr>
          <p:cNvPr id="178" name="CustomShape 3"/>
          <p:cNvSpPr/>
          <p:nvPr/>
        </p:nvSpPr>
        <p:spPr>
          <a:xfrm>
            <a:off x="190440" y="1191600"/>
            <a:ext cx="9941760" cy="5529240"/>
          </a:xfrm>
          <a:prstGeom prst="rect">
            <a:avLst/>
          </a:prstGeom>
          <a:noFill/>
          <a:ln>
            <a:noFill/>
          </a:ln>
        </p:spPr>
        <p:style>
          <a:lnRef idx="0"/>
          <a:fillRef idx="0"/>
          <a:effectRef idx="0"/>
          <a:fontRef idx="minor"/>
        </p:style>
        <p:txBody>
          <a:bodyPr lIns="108000" rIns="108000" tIns="36000" bIns="36000">
            <a:noAutofit/>
          </a:bodyPr>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Запознаване с проблема;</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Инертност на зрението;</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Структура на правоъгълен импулс;</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Процент на запълване;</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Ардуино и PWM;</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Приложение;</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Задачи;</a:t>
            </a:r>
            <a:endParaRPr b="0" lang="bg-BG" sz="3400" spc="-1" strike="noStrike">
              <a:latin typeface="Arial"/>
            </a:endParaRPr>
          </a:p>
        </p:txBody>
      </p:sp>
      <p:pic>
        <p:nvPicPr>
          <p:cNvPr id="179" name="Picture 2" descr=""/>
          <p:cNvPicPr/>
          <p:nvPr/>
        </p:nvPicPr>
        <p:blipFill>
          <a:blip r:embed="rId1"/>
          <a:stretch/>
        </p:blipFill>
        <p:spPr>
          <a:xfrm>
            <a:off x="8609040" y="2822040"/>
            <a:ext cx="3405960" cy="351504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Какво се опитваме да решим?</a:t>
            </a:r>
            <a:endParaRPr b="0" lang="bg-BG" sz="4000" spc="-1" strike="noStrike">
              <a:latin typeface="Arial"/>
            </a:endParaRPr>
          </a:p>
        </p:txBody>
      </p:sp>
      <p:sp>
        <p:nvSpPr>
          <p:cNvPr id="181"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182" name="TextShape 3"/>
          <p:cNvSpPr txBox="1"/>
          <p:nvPr/>
        </p:nvSpPr>
        <p:spPr>
          <a:xfrm>
            <a:off x="365760" y="1228680"/>
            <a:ext cx="9509760" cy="940320"/>
          </a:xfrm>
          <a:prstGeom prst="rect">
            <a:avLst/>
          </a:prstGeom>
          <a:noFill/>
          <a:ln>
            <a:noFill/>
          </a:ln>
        </p:spPr>
        <p:txBody>
          <a:bodyPr lIns="90000" rIns="90000" tIns="45000" bIns="45000">
            <a:spAutoFit/>
          </a:bodyPr>
          <a:p>
            <a:r>
              <a:rPr b="0" lang="bg-BG" sz="2000" spc="-1" strike="noStrike">
                <a:latin typeface="Arial"/>
              </a:rPr>
              <a:t>Да променим яркостта на светлината, излъчвана от един светодиод.</a:t>
            </a:r>
            <a:endParaRPr b="0" lang="bg-BG" sz="2000" spc="-1" strike="noStrike">
              <a:latin typeface="Arial"/>
            </a:endParaRPr>
          </a:p>
          <a:p>
            <a:endParaRPr b="0" lang="bg-BG" sz="2000" spc="-1" strike="noStrike">
              <a:latin typeface="Arial"/>
            </a:endParaRPr>
          </a:p>
          <a:p>
            <a:r>
              <a:rPr b="0" lang="bg-BG" sz="2000" spc="-1" strike="noStrike">
                <a:latin typeface="Arial"/>
              </a:rPr>
              <a:t>Защо е важно това? Къде се използва?</a:t>
            </a:r>
            <a:endParaRPr b="0" lang="bg-BG"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Какво се опитваме да решим?</a:t>
            </a:r>
            <a:endParaRPr b="0" lang="bg-BG" sz="4000" spc="-1" strike="noStrike">
              <a:latin typeface="Arial"/>
            </a:endParaRPr>
          </a:p>
        </p:txBody>
      </p:sp>
      <p:sp>
        <p:nvSpPr>
          <p:cNvPr id="184"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185" name="TextShape 3"/>
          <p:cNvSpPr txBox="1"/>
          <p:nvPr/>
        </p:nvSpPr>
        <p:spPr>
          <a:xfrm>
            <a:off x="365760" y="1228680"/>
            <a:ext cx="9509760" cy="2418840"/>
          </a:xfrm>
          <a:prstGeom prst="rect">
            <a:avLst/>
          </a:prstGeom>
          <a:noFill/>
          <a:ln>
            <a:noFill/>
          </a:ln>
        </p:spPr>
        <p:txBody>
          <a:bodyPr lIns="90000" rIns="90000" tIns="45000" bIns="45000">
            <a:spAutoFit/>
          </a:bodyPr>
          <a:p>
            <a:r>
              <a:rPr b="0" lang="bg-BG" sz="1500" spc="-1" strike="noStrike">
                <a:latin typeface="Arial"/>
              </a:rPr>
              <a:t>Да променим яркостта на светлината, излъчвана от един светодиод.</a:t>
            </a:r>
            <a:endParaRPr b="0" lang="bg-BG" sz="1500" spc="-1" strike="noStrike">
              <a:latin typeface="Arial"/>
            </a:endParaRPr>
          </a:p>
          <a:p>
            <a:endParaRPr b="0" lang="bg-BG" sz="1500" spc="-1" strike="noStrike">
              <a:latin typeface="Arial"/>
            </a:endParaRPr>
          </a:p>
          <a:p>
            <a:r>
              <a:rPr b="0" lang="bg-BG" sz="1500" spc="-1" strike="noStrike">
                <a:latin typeface="Arial"/>
                <a:ea typeface="Noto Sans CJK SC Regular"/>
              </a:rPr>
              <a:t>Защо е важно това? </a:t>
            </a:r>
            <a:r>
              <a:rPr b="0" lang="bg-BG" sz="1500" spc="-1" strike="noStrike">
                <a:latin typeface="Arial"/>
              </a:rPr>
              <a:t>Къде се използва?</a:t>
            </a:r>
            <a:endParaRPr b="0" lang="bg-BG" sz="1500" spc="-1" strike="noStrike">
              <a:latin typeface="Arial"/>
            </a:endParaRPr>
          </a:p>
          <a:p>
            <a:endParaRPr b="0" lang="bg-BG" sz="1500" spc="-1" strike="noStrike">
              <a:latin typeface="Arial"/>
            </a:endParaRPr>
          </a:p>
          <a:p>
            <a:r>
              <a:rPr b="0" lang="bg-BG" sz="1500" spc="-1" strike="noStrike">
                <a:latin typeface="Arial"/>
              </a:rPr>
              <a:t>LCD телевизор    </a:t>
            </a:r>
            <a:r>
              <a:rPr b="0" lang="bg-BG" sz="1500" spc="-1" strike="noStrike">
                <a:latin typeface="Arial"/>
              </a:rPr>
              <a:t>	</a:t>
            </a:r>
            <a:r>
              <a:rPr b="0" lang="bg-BG" sz="1500" spc="-1" strike="noStrike">
                <a:latin typeface="Arial"/>
              </a:rPr>
              <a:t>	</a:t>
            </a:r>
            <a:r>
              <a:rPr b="0" lang="bg-BG" sz="1500" spc="-1" strike="noStrike">
                <a:latin typeface="Arial"/>
              </a:rPr>
              <a:t> – за управление на яркостта на картината.</a:t>
            </a:r>
            <a:endParaRPr b="0" lang="bg-BG" sz="1500" spc="-1" strike="noStrike">
              <a:latin typeface="Arial"/>
            </a:endParaRPr>
          </a:p>
          <a:p>
            <a:endParaRPr b="0" lang="bg-BG" sz="1500" spc="-1" strike="noStrike">
              <a:latin typeface="Arial"/>
            </a:endParaRPr>
          </a:p>
          <a:p>
            <a:r>
              <a:rPr b="0" lang="bg-BG" sz="1500" spc="-1" strike="noStrike">
                <a:latin typeface="Arial"/>
                <a:ea typeface="Noto Sans CJK SC Regular"/>
              </a:rPr>
              <a:t>LCD екран на телефон </a:t>
            </a:r>
            <a:r>
              <a:rPr b="0" lang="bg-BG" sz="1500" spc="-1" strike="noStrike">
                <a:latin typeface="Arial"/>
              </a:rPr>
              <a:t>– за управление на яркостта на картината.</a:t>
            </a:r>
            <a:endParaRPr b="0" lang="bg-BG" sz="1500" spc="-1" strike="noStrike">
              <a:latin typeface="Arial"/>
            </a:endParaRPr>
          </a:p>
          <a:p>
            <a:endParaRPr b="0" lang="bg-BG" sz="1500" spc="-1" strike="noStrike">
              <a:latin typeface="Arial"/>
            </a:endParaRPr>
          </a:p>
          <a:p>
            <a:r>
              <a:rPr b="0" lang="bg-BG" sz="1500" spc="-1" strike="noStrike">
                <a:latin typeface="Arial"/>
              </a:rPr>
              <a:t>OLED / AMOLED / SuperAMOLED  - изобразяване на цветове / промяна на яркост.</a:t>
            </a:r>
            <a:endParaRPr b="0" lang="bg-BG" sz="1500" spc="-1" strike="noStrike">
              <a:latin typeface="Arial"/>
            </a:endParaRPr>
          </a:p>
          <a:p>
            <a:endParaRPr b="0" lang="bg-BG" sz="1500" spc="-1" strike="noStrike">
              <a:latin typeface="Arial"/>
            </a:endParaRPr>
          </a:p>
          <a:p>
            <a:r>
              <a:rPr b="0" lang="bg-BG" sz="1500" spc="-1" strike="noStrike">
                <a:latin typeface="Arial"/>
              </a:rPr>
              <a:t>LED дисплейни пана - изобразяване на цветове / промяна на яркост и контраст.</a:t>
            </a:r>
            <a:endParaRPr b="0" lang="bg-BG" sz="1500" spc="-1" strike="noStrike">
              <a:latin typeface="Arial"/>
            </a:endParaRPr>
          </a:p>
        </p:txBody>
      </p:sp>
      <p:pic>
        <p:nvPicPr>
          <p:cNvPr id="186" name="" descr=""/>
          <p:cNvPicPr/>
          <p:nvPr/>
        </p:nvPicPr>
        <p:blipFill>
          <a:blip r:embed="rId1"/>
          <a:stretch/>
        </p:blipFill>
        <p:spPr>
          <a:xfrm>
            <a:off x="457200" y="3746160"/>
            <a:ext cx="3471480" cy="3020400"/>
          </a:xfrm>
          <a:prstGeom prst="rect">
            <a:avLst/>
          </a:prstGeom>
          <a:ln>
            <a:noFill/>
          </a:ln>
        </p:spPr>
      </p:pic>
      <p:pic>
        <p:nvPicPr>
          <p:cNvPr id="187" name="" descr=""/>
          <p:cNvPicPr/>
          <p:nvPr/>
        </p:nvPicPr>
        <p:blipFill>
          <a:blip r:embed="rId2"/>
          <a:stretch/>
        </p:blipFill>
        <p:spPr>
          <a:xfrm>
            <a:off x="6696360" y="3749040"/>
            <a:ext cx="5282280" cy="2971800"/>
          </a:xfrm>
          <a:prstGeom prst="rect">
            <a:avLst/>
          </a:prstGeom>
          <a:ln>
            <a:noFill/>
          </a:ln>
        </p:spPr>
      </p:pic>
      <p:pic>
        <p:nvPicPr>
          <p:cNvPr id="188" name="" descr=""/>
          <p:cNvPicPr/>
          <p:nvPr/>
        </p:nvPicPr>
        <p:blipFill>
          <a:blip r:embed="rId3"/>
          <a:stretch/>
        </p:blipFill>
        <p:spPr>
          <a:xfrm>
            <a:off x="8091720" y="880200"/>
            <a:ext cx="3886920" cy="25945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Как виждаме?</a:t>
            </a:r>
            <a:endParaRPr b="0" lang="bg-BG" sz="4000" spc="-1" strike="noStrike">
              <a:latin typeface="Arial"/>
            </a:endParaRPr>
          </a:p>
        </p:txBody>
      </p:sp>
      <p:sp>
        <p:nvSpPr>
          <p:cNvPr id="190"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191" name="" descr=""/>
          <p:cNvPicPr/>
          <p:nvPr/>
        </p:nvPicPr>
        <p:blipFill>
          <a:blip r:embed="rId1"/>
          <a:stretch/>
        </p:blipFill>
        <p:spPr>
          <a:xfrm>
            <a:off x="3383280" y="1463040"/>
            <a:ext cx="5669280" cy="47077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188640" y="-365760"/>
            <a:ext cx="11607120" cy="151632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ea typeface="Noto Sans CJK SC Regular"/>
              </a:rPr>
              <a:t>Как виждаме цветно? Трихромия?</a:t>
            </a:r>
            <a:endParaRPr b="0" lang="bg-BG" sz="4000" spc="-1" strike="noStrike">
              <a:latin typeface="Arial"/>
            </a:endParaRPr>
          </a:p>
        </p:txBody>
      </p:sp>
      <p:sp>
        <p:nvSpPr>
          <p:cNvPr id="193"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194" name="TextShape 3"/>
          <p:cNvSpPr txBox="1"/>
          <p:nvPr/>
        </p:nvSpPr>
        <p:spPr>
          <a:xfrm>
            <a:off x="101520" y="6419880"/>
            <a:ext cx="5676120" cy="346680"/>
          </a:xfrm>
          <a:prstGeom prst="rect">
            <a:avLst/>
          </a:prstGeom>
          <a:noFill/>
          <a:ln>
            <a:noFill/>
          </a:ln>
        </p:spPr>
        <p:txBody>
          <a:bodyPr lIns="90000" rIns="90000" tIns="45000" bIns="45000">
            <a:spAutoFit/>
          </a:bodyPr>
          <a:p>
            <a:r>
              <a:rPr b="0" lang="bg-BG" sz="1800" spc="-1" strike="noStrike">
                <a:latin typeface="Arial"/>
              </a:rPr>
              <a:t>https://amara.org/sr/videos/kL9O4IOCtVcz/bg/166939/</a:t>
            </a:r>
            <a:endParaRPr b="0" lang="bg-BG" sz="1800" spc="-1" strike="noStrike">
              <a:latin typeface="Arial"/>
            </a:endParaRPr>
          </a:p>
        </p:txBody>
      </p:sp>
      <p:pic>
        <p:nvPicPr>
          <p:cNvPr id="195" name="" descr=""/>
          <p:cNvPicPr/>
          <p:nvPr/>
        </p:nvPicPr>
        <p:blipFill>
          <a:blip r:embed="rId1"/>
          <a:stretch/>
        </p:blipFill>
        <p:spPr>
          <a:xfrm>
            <a:off x="188640" y="962280"/>
            <a:ext cx="7361280" cy="5347080"/>
          </a:xfrm>
          <a:prstGeom prst="rect">
            <a:avLst/>
          </a:prstGeom>
          <a:ln>
            <a:noFill/>
          </a:ln>
        </p:spPr>
      </p:pic>
      <p:pic>
        <p:nvPicPr>
          <p:cNvPr id="196" name="" descr=""/>
          <p:cNvPicPr/>
          <p:nvPr/>
        </p:nvPicPr>
        <p:blipFill>
          <a:blip r:embed="rId2"/>
          <a:stretch/>
        </p:blipFill>
        <p:spPr>
          <a:xfrm>
            <a:off x="7849800" y="1631880"/>
            <a:ext cx="4037400" cy="40374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А движение?</a:t>
            </a:r>
            <a:endParaRPr b="0" lang="bg-BG" sz="4000" spc="-1" strike="noStrike">
              <a:latin typeface="Arial"/>
            </a:endParaRPr>
          </a:p>
        </p:txBody>
      </p:sp>
      <p:sp>
        <p:nvSpPr>
          <p:cNvPr id="198"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199" name="" descr=""/>
          <p:cNvPicPr/>
          <p:nvPr/>
        </p:nvPicPr>
        <p:blipFill>
          <a:blip r:embed="rId1"/>
          <a:stretch/>
        </p:blipFill>
        <p:spPr>
          <a:xfrm>
            <a:off x="5989680" y="1188720"/>
            <a:ext cx="5714640" cy="4285800"/>
          </a:xfrm>
          <a:prstGeom prst="rect">
            <a:avLst/>
          </a:prstGeom>
          <a:ln>
            <a:noFill/>
          </a:ln>
        </p:spPr>
      </p:pic>
      <p:sp>
        <p:nvSpPr>
          <p:cNvPr id="200" name="TextShape 3"/>
          <p:cNvSpPr txBox="1"/>
          <p:nvPr/>
        </p:nvSpPr>
        <p:spPr>
          <a:xfrm>
            <a:off x="182880" y="1554480"/>
            <a:ext cx="5760720" cy="1114200"/>
          </a:xfrm>
          <a:prstGeom prst="rect">
            <a:avLst/>
          </a:prstGeom>
          <a:noFill/>
          <a:ln>
            <a:noFill/>
          </a:ln>
        </p:spPr>
        <p:txBody>
          <a:bodyPr lIns="90000" rIns="90000" tIns="45000" bIns="45000">
            <a:spAutoFit/>
          </a:bodyPr>
          <a:p>
            <a:r>
              <a:rPr b="0" lang="bg-BG" sz="1800" spc="-1" strike="noStrike">
                <a:latin typeface="Arial"/>
              </a:rPr>
              <a:t>10Hz – 90 Hz – цялостни изображения</a:t>
            </a:r>
            <a:endParaRPr b="0" lang="bg-BG" sz="1800" spc="-1" strike="noStrike">
              <a:latin typeface="Arial"/>
            </a:endParaRPr>
          </a:p>
          <a:p>
            <a:endParaRPr b="0" lang="bg-BG" sz="1800" spc="-1" strike="noStrike">
              <a:latin typeface="Arial"/>
            </a:endParaRPr>
          </a:p>
          <a:p>
            <a:r>
              <a:rPr b="0" lang="bg-BG" sz="1800" spc="-1" strike="noStrike">
                <a:latin typeface="Arial"/>
              </a:rPr>
              <a:t>50 Hz – 1KHz – промяна на яркоста (монохроматия)</a:t>
            </a:r>
            <a:endParaRPr b="0" lang="bg-BG"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Ст</a:t>
            </a:r>
            <a:r>
              <a:rPr b="1" lang="bg-BG" sz="4000" spc="-1" strike="noStrike">
                <a:solidFill>
                  <a:srgbClr val="f3be60"/>
                </a:solidFill>
                <a:latin typeface="Calibri"/>
              </a:rPr>
              <a:t>ру</a:t>
            </a:r>
            <a:r>
              <a:rPr b="1" lang="bg-BG" sz="4000" spc="-1" strike="noStrike">
                <a:solidFill>
                  <a:srgbClr val="f3be60"/>
                </a:solidFill>
                <a:latin typeface="Calibri"/>
              </a:rPr>
              <a:t>кт</a:t>
            </a:r>
            <a:r>
              <a:rPr b="1" lang="bg-BG" sz="4000" spc="-1" strike="noStrike">
                <a:solidFill>
                  <a:srgbClr val="f3be60"/>
                </a:solidFill>
                <a:latin typeface="Calibri"/>
              </a:rPr>
              <a:t>ур</a:t>
            </a:r>
            <a:r>
              <a:rPr b="1" lang="bg-BG" sz="4000" spc="-1" strike="noStrike">
                <a:solidFill>
                  <a:srgbClr val="f3be60"/>
                </a:solidFill>
                <a:latin typeface="Calibri"/>
              </a:rPr>
              <a:t>а </a:t>
            </a:r>
            <a:r>
              <a:rPr b="1" lang="bg-BG" sz="4000" spc="-1" strike="noStrike">
                <a:solidFill>
                  <a:srgbClr val="f3be60"/>
                </a:solidFill>
                <a:latin typeface="Calibri"/>
              </a:rPr>
              <a:t>на </a:t>
            </a:r>
            <a:r>
              <a:rPr b="1" lang="bg-BG" sz="4000" spc="-1" strike="noStrike">
                <a:solidFill>
                  <a:srgbClr val="f3be60"/>
                </a:solidFill>
                <a:latin typeface="Calibri"/>
              </a:rPr>
              <a:t>ци</a:t>
            </a:r>
            <a:r>
              <a:rPr b="1" lang="bg-BG" sz="4000" spc="-1" strike="noStrike">
                <a:solidFill>
                  <a:srgbClr val="f3be60"/>
                </a:solidFill>
                <a:latin typeface="Calibri"/>
              </a:rPr>
              <a:t>фр</a:t>
            </a:r>
            <a:r>
              <a:rPr b="1" lang="bg-BG" sz="4000" spc="-1" strike="noStrike">
                <a:solidFill>
                  <a:srgbClr val="f3be60"/>
                </a:solidFill>
                <a:latin typeface="Calibri"/>
              </a:rPr>
              <a:t>ов </a:t>
            </a:r>
            <a:r>
              <a:rPr b="1" lang="bg-BG" sz="4000" spc="-1" strike="noStrike">
                <a:solidFill>
                  <a:srgbClr val="f3be60"/>
                </a:solidFill>
                <a:latin typeface="Calibri"/>
              </a:rPr>
              <a:t>им</a:t>
            </a:r>
            <a:r>
              <a:rPr b="1" lang="bg-BG" sz="4000" spc="-1" strike="noStrike">
                <a:solidFill>
                  <a:srgbClr val="f3be60"/>
                </a:solidFill>
                <a:latin typeface="Calibri"/>
              </a:rPr>
              <a:t>пу</a:t>
            </a:r>
            <a:r>
              <a:rPr b="1" lang="bg-BG" sz="4000" spc="-1" strike="noStrike">
                <a:solidFill>
                  <a:srgbClr val="f3be60"/>
                </a:solidFill>
                <a:latin typeface="Calibri"/>
              </a:rPr>
              <a:t>лс</a:t>
            </a:r>
            <a:endParaRPr b="0" lang="bg-BG" sz="4000" spc="-1" strike="noStrike">
              <a:latin typeface="Arial"/>
            </a:endParaRPr>
          </a:p>
        </p:txBody>
      </p:sp>
      <p:sp>
        <p:nvSpPr>
          <p:cNvPr id="202"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203" name="" descr=""/>
          <p:cNvPicPr/>
          <p:nvPr/>
        </p:nvPicPr>
        <p:blipFill>
          <a:blip r:embed="rId1"/>
          <a:stretch/>
        </p:blipFill>
        <p:spPr>
          <a:xfrm>
            <a:off x="228960" y="1179720"/>
            <a:ext cx="8780040" cy="3666600"/>
          </a:xfrm>
          <a:prstGeom prst="rect">
            <a:avLst/>
          </a:prstGeom>
          <a:ln>
            <a:noFill/>
          </a:ln>
        </p:spPr>
      </p:pic>
      <p:sp>
        <p:nvSpPr>
          <p:cNvPr id="204" name="TextShape 3"/>
          <p:cNvSpPr txBox="1"/>
          <p:nvPr/>
        </p:nvSpPr>
        <p:spPr>
          <a:xfrm>
            <a:off x="182880" y="5120640"/>
            <a:ext cx="11795760" cy="1506960"/>
          </a:xfrm>
          <a:prstGeom prst="rect">
            <a:avLst/>
          </a:prstGeom>
          <a:noFill/>
          <a:ln>
            <a:noFill/>
          </a:ln>
        </p:spPr>
        <p:txBody>
          <a:bodyPr lIns="90000" rIns="90000" tIns="45000" bIns="45000">
            <a:spAutoFit/>
          </a:bodyPr>
          <a:p>
            <a:r>
              <a:rPr b="0" lang="bg-BG" sz="2000" spc="-1" strike="noStrike">
                <a:solidFill>
                  <a:srgbClr val="ffffff"/>
                </a:solidFill>
                <a:latin typeface="Arial"/>
              </a:rPr>
              <a:t> </a:t>
            </a:r>
            <a:r>
              <a:rPr b="0" lang="bg-BG" sz="2000" spc="-1" strike="noStrike">
                <a:solidFill>
                  <a:srgbClr val="ffffff"/>
                </a:solidFill>
                <a:latin typeface="Arial"/>
              </a:rPr>
              <a:t>-</a:t>
            </a:r>
            <a:r>
              <a:rPr b="0" lang="bg-BG" sz="2000" spc="-1" strike="noStrike">
                <a:solidFill>
                  <a:srgbClr val="ffffff"/>
                </a:solidFill>
                <a:latin typeface="Arial"/>
              </a:rPr>
              <a:t>	</a:t>
            </a:r>
            <a:r>
              <a:rPr b="0" lang="bg-BG" sz="2000" spc="-1" strike="noStrike">
                <a:solidFill>
                  <a:srgbClr val="ffffff"/>
                </a:solidFill>
                <a:latin typeface="Arial"/>
              </a:rPr>
              <a:t>V</a:t>
            </a:r>
            <a:r>
              <a:rPr b="0" lang="bg-BG" sz="2000" spc="-1" strike="noStrike">
                <a:solidFill>
                  <a:srgbClr val="ffffff"/>
                </a:solidFill>
                <a:latin typeface="Arial"/>
              </a:rPr>
              <a:t>	</a:t>
            </a:r>
            <a:r>
              <a:rPr b="0" lang="bg-BG" sz="2000" spc="-1" strike="noStrike">
                <a:solidFill>
                  <a:srgbClr val="ffffff"/>
                </a:solidFill>
                <a:latin typeface="Arial"/>
              </a:rPr>
              <a:t>	</a:t>
            </a:r>
            <a:r>
              <a:rPr b="0" lang="bg-BG" sz="2000" spc="-1" strike="noStrike">
                <a:solidFill>
                  <a:srgbClr val="ffffff"/>
                </a:solidFill>
                <a:latin typeface="Arial"/>
              </a:rPr>
              <a:t>- Амплитуда (напрежение)</a:t>
            </a:r>
            <a:endParaRPr b="0" lang="bg-BG" sz="2000" spc="-1" strike="noStrike">
              <a:solidFill>
                <a:srgbClr val="ffffff"/>
              </a:solidFill>
              <a:latin typeface="Arial"/>
            </a:endParaRPr>
          </a:p>
          <a:p>
            <a:r>
              <a:rPr b="0" lang="bg-BG" sz="2000" spc="-1" strike="noStrike">
                <a:solidFill>
                  <a:srgbClr val="ffffff"/>
                </a:solidFill>
                <a:latin typeface="Arial"/>
              </a:rPr>
              <a:t> </a:t>
            </a:r>
            <a:r>
              <a:rPr b="0" lang="bg-BG" sz="2000" spc="-1" strike="noStrike">
                <a:solidFill>
                  <a:srgbClr val="ffffff"/>
                </a:solidFill>
                <a:latin typeface="Arial"/>
              </a:rPr>
              <a:t>- </a:t>
            </a:r>
            <a:r>
              <a:rPr b="0" lang="bg-BG" sz="2000" spc="-1" strike="noStrike">
                <a:solidFill>
                  <a:srgbClr val="ffffff"/>
                </a:solidFill>
                <a:latin typeface="Arial"/>
              </a:rPr>
              <a:t>	</a:t>
            </a:r>
            <a:r>
              <a:rPr b="0" lang="bg-BG" sz="2000" spc="-1" strike="noStrike">
                <a:solidFill>
                  <a:srgbClr val="ffffff"/>
                </a:solidFill>
                <a:latin typeface="Arial"/>
              </a:rPr>
              <a:t>t</a:t>
            </a:r>
            <a:r>
              <a:rPr b="0" lang="bg-BG" sz="2000" spc="-1" strike="noStrike">
                <a:solidFill>
                  <a:srgbClr val="ffffff"/>
                </a:solidFill>
                <a:latin typeface="Arial"/>
              </a:rPr>
              <a:t>	</a:t>
            </a:r>
            <a:r>
              <a:rPr b="0" lang="bg-BG" sz="2000" spc="-1" strike="noStrike">
                <a:solidFill>
                  <a:srgbClr val="ffffff"/>
                </a:solidFill>
                <a:latin typeface="Arial"/>
              </a:rPr>
              <a:t>	</a:t>
            </a:r>
            <a:r>
              <a:rPr b="0" lang="bg-BG" sz="2000" spc="-1" strike="noStrike">
                <a:solidFill>
                  <a:srgbClr val="ffffff"/>
                </a:solidFill>
                <a:latin typeface="Arial"/>
              </a:rPr>
              <a:t>- Продължителност на импулс</a:t>
            </a:r>
            <a:endParaRPr b="0" lang="bg-BG" sz="2000" spc="-1" strike="noStrike">
              <a:solidFill>
                <a:srgbClr val="ffffff"/>
              </a:solidFill>
              <a:latin typeface="Arial"/>
            </a:endParaRPr>
          </a:p>
          <a:p>
            <a:r>
              <a:rPr b="0" lang="bg-BG" sz="2000" spc="-1" strike="noStrike">
                <a:solidFill>
                  <a:srgbClr val="ffffff"/>
                </a:solidFill>
                <a:latin typeface="Arial"/>
              </a:rPr>
              <a:t> </a:t>
            </a:r>
            <a:r>
              <a:rPr b="0" lang="bg-BG" sz="2000" spc="-1" strike="noStrike">
                <a:solidFill>
                  <a:srgbClr val="ffffff"/>
                </a:solidFill>
                <a:latin typeface="Arial"/>
              </a:rPr>
              <a:t>- </a:t>
            </a:r>
            <a:r>
              <a:rPr b="0" lang="bg-BG" sz="2000" spc="-1" strike="noStrike">
                <a:solidFill>
                  <a:srgbClr val="ffffff"/>
                </a:solidFill>
                <a:latin typeface="Arial"/>
              </a:rPr>
              <a:t>	</a:t>
            </a:r>
            <a:r>
              <a:rPr b="0" lang="bg-BG" sz="2000" spc="-1" strike="noStrike">
                <a:solidFill>
                  <a:srgbClr val="ffffff"/>
                </a:solidFill>
                <a:latin typeface="Arial"/>
              </a:rPr>
              <a:t>T</a:t>
            </a:r>
            <a:r>
              <a:rPr b="0" lang="bg-BG" sz="2000" spc="-1" strike="noStrike">
                <a:solidFill>
                  <a:srgbClr val="ffffff"/>
                </a:solidFill>
                <a:latin typeface="Arial"/>
              </a:rPr>
              <a:t>	</a:t>
            </a:r>
            <a:r>
              <a:rPr b="0" lang="bg-BG" sz="2000" spc="-1" strike="noStrike">
                <a:solidFill>
                  <a:srgbClr val="ffffff"/>
                </a:solidFill>
                <a:latin typeface="Arial"/>
              </a:rPr>
              <a:t>	</a:t>
            </a:r>
            <a:r>
              <a:rPr b="0" lang="bg-BG" sz="2000" spc="-1" strike="noStrike">
                <a:solidFill>
                  <a:srgbClr val="ffffff"/>
                </a:solidFill>
                <a:latin typeface="Arial"/>
              </a:rPr>
              <a:t>- Период на импулса</a:t>
            </a:r>
            <a:endParaRPr b="0" lang="bg-BG" sz="2000" spc="-1" strike="noStrike">
              <a:solidFill>
                <a:srgbClr val="ffffff"/>
              </a:solidFill>
              <a:latin typeface="Arial"/>
            </a:endParaRPr>
          </a:p>
          <a:p>
            <a:endParaRPr b="0" lang="bg-BG" sz="2000" spc="-1" strike="noStrike">
              <a:solidFill>
                <a:srgbClr val="ffffff"/>
              </a:solidFill>
              <a:latin typeface="Arial"/>
            </a:endParaRPr>
          </a:p>
          <a:p>
            <a:r>
              <a:rPr b="0" lang="bg-BG" sz="2000" spc="-1" strike="noStrike">
                <a:solidFill>
                  <a:srgbClr val="ffffff"/>
                </a:solidFill>
                <a:latin typeface="Arial"/>
              </a:rPr>
              <a:t>Коя характеристика можем и има смисъл да променяме?</a:t>
            </a:r>
            <a:endParaRPr b="0" lang="bg-BG"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Промяна на широчината на импулса</a:t>
            </a:r>
            <a:endParaRPr b="0" lang="bg-BG" sz="4000" spc="-1" strike="noStrike">
              <a:latin typeface="Arial"/>
            </a:endParaRPr>
          </a:p>
        </p:txBody>
      </p:sp>
      <p:sp>
        <p:nvSpPr>
          <p:cNvPr id="206"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207" name="" descr=""/>
          <p:cNvPicPr/>
          <p:nvPr/>
        </p:nvPicPr>
        <p:blipFill>
          <a:blip r:embed="rId1"/>
          <a:stretch/>
        </p:blipFill>
        <p:spPr>
          <a:xfrm>
            <a:off x="6949440" y="1005840"/>
            <a:ext cx="5089680" cy="5573520"/>
          </a:xfrm>
          <a:prstGeom prst="rect">
            <a:avLst/>
          </a:prstGeom>
          <a:ln>
            <a:noFill/>
          </a:ln>
        </p:spPr>
      </p:pic>
      <p:sp>
        <p:nvSpPr>
          <p:cNvPr id="208" name="TextShape 3"/>
          <p:cNvSpPr txBox="1"/>
          <p:nvPr/>
        </p:nvSpPr>
        <p:spPr>
          <a:xfrm>
            <a:off x="365760" y="1645920"/>
            <a:ext cx="6309360" cy="2649960"/>
          </a:xfrm>
          <a:prstGeom prst="rect">
            <a:avLst/>
          </a:prstGeom>
          <a:noFill/>
          <a:ln>
            <a:noFill/>
          </a:ln>
        </p:spPr>
        <p:txBody>
          <a:bodyPr lIns="90000" rIns="90000" tIns="45000" bIns="45000">
            <a:spAutoFit/>
          </a:bodyPr>
          <a:p>
            <a:r>
              <a:rPr b="0" lang="bg-BG" sz="1800" spc="-1" strike="noStrike">
                <a:latin typeface="Arial"/>
              </a:rPr>
              <a:t>Коефициент на запълване (Duty cycle)</a:t>
            </a:r>
            <a:endParaRPr b="0" lang="bg-BG" sz="1800" spc="-1" strike="noStrike">
              <a:latin typeface="Arial"/>
            </a:endParaRPr>
          </a:p>
          <a:p>
            <a:endParaRPr b="0" lang="bg-BG" sz="1800" spc="-1" strike="noStrike">
              <a:latin typeface="Arial"/>
            </a:endParaRPr>
          </a:p>
          <a:p>
            <a:r>
              <a:rPr b="0" lang="bg-BG" sz="1800" spc="-1" strike="noStrike">
                <a:latin typeface="Arial"/>
              </a:rPr>
              <a:t>- отношението на продължителността на импулса (t) и </a:t>
            </a:r>
            <a:endParaRPr b="0" lang="bg-BG" sz="1800" spc="-1" strike="noStrike">
              <a:latin typeface="Arial"/>
            </a:endParaRPr>
          </a:p>
          <a:p>
            <a:r>
              <a:rPr b="0" lang="bg-BG" sz="1800" spc="-1" strike="noStrike">
                <a:latin typeface="Arial"/>
              </a:rPr>
              <a:t>Периода на импулсната поредица (T), изразено в проценти.</a:t>
            </a:r>
            <a:endParaRPr b="0" lang="bg-BG" sz="1800" spc="-1" strike="noStrike">
              <a:latin typeface="Arial"/>
            </a:endParaRPr>
          </a:p>
          <a:p>
            <a:endParaRPr b="0" lang="bg-BG" sz="1800" spc="-1" strike="noStrike">
              <a:latin typeface="Arial"/>
            </a:endParaRPr>
          </a:p>
          <a:p>
            <a:r>
              <a:rPr b="0" lang="bg-BG" sz="1800" spc="-1" strike="noStrike">
                <a:latin typeface="Arial"/>
              </a:rPr>
              <a:t>- Колкото по- голяма е продължителността на импулса, толкова повече енергия предаваме;</a:t>
            </a:r>
            <a:endParaRPr b="0" lang="bg-BG" sz="1800" spc="-1" strike="noStrike">
              <a:latin typeface="Arial"/>
            </a:endParaRPr>
          </a:p>
          <a:p>
            <a:endParaRPr b="0" lang="bg-BG" sz="1800" spc="-1" strike="noStrike">
              <a:latin typeface="Arial"/>
            </a:endParaRPr>
          </a:p>
          <a:p>
            <a:endParaRPr b="0" lang="bg-BG"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Software-University-Foundation</Template>
  <TotalTime>2186</TotalTime>
  <Application>LibreOffice/6.2.3.2$Linux_X86_64 LibreOffice_project/20$Build-2</Application>
  <Company>Software University (SoftUni)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2014-01-02T17:00:34Z</dcterms:created>
  <dc:creator>Software University Foundation</dc:creator>
  <dc:description>Software University Foundation - http://softuni.foundation/</dc:description>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language>en-US</dc:language>
  <cp:lastModifiedBy/>
  <dcterms:modified xsi:type="dcterms:W3CDTF">2019-05-30T02:03:35Z</dcterms:modified>
  <cp:revision>203</cp:revision>
  <dc:subject>Software Development Course</dc:subject>
  <dc:title>Web Development Basics – Course Overview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Software University (SoftUni)</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5</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22</vt:i4>
  </property>
  <property fmtid="{D5CDD505-2E9C-101B-9397-08002B2CF9AE}" pid="13" name="_TemplateID">
    <vt:lpwstr>TC027879909991</vt:lpwstr>
  </property>
  <property fmtid="{D5CDD505-2E9C-101B-9397-08002B2CF9AE}" pid="14" name="category">
    <vt:lpwstr>programming;computer programming;software development;web development</vt:lpwstr>
  </property>
</Properties>
</file>